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464" r:id="rId2"/>
    <p:sldId id="2420" r:id="rId3"/>
    <p:sldId id="2427" r:id="rId4"/>
    <p:sldId id="2401" r:id="rId5"/>
    <p:sldId id="2465" r:id="rId6"/>
    <p:sldId id="2466" r:id="rId7"/>
    <p:sldId id="2467" r:id="rId8"/>
    <p:sldId id="2469" r:id="rId9"/>
    <p:sldId id="2468" r:id="rId10"/>
    <p:sldId id="2470" r:id="rId11"/>
    <p:sldId id="2471" r:id="rId12"/>
    <p:sldId id="2422" r:id="rId13"/>
    <p:sldId id="2463" r:id="rId14"/>
    <p:sldId id="2429" r:id="rId15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A8EA"/>
    <a:srgbClr val="000C28"/>
    <a:srgbClr val="2370BA"/>
    <a:srgbClr val="ECDDD6"/>
    <a:srgbClr val="002452"/>
    <a:srgbClr val="E3E4E6"/>
    <a:srgbClr val="583F52"/>
    <a:srgbClr val="000820"/>
    <a:srgbClr val="001334"/>
    <a:srgbClr val="F525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49" autoAdjust="0"/>
    <p:restoredTop sz="94591" autoAdjust="0"/>
  </p:normalViewPr>
  <p:slideViewPr>
    <p:cSldViewPr snapToGrid="0" snapToObjects="1">
      <p:cViewPr>
        <p:scale>
          <a:sx n="25" d="100"/>
          <a:sy n="25" d="100"/>
        </p:scale>
        <p:origin x="936" y="830"/>
      </p:cViewPr>
      <p:guideLst>
        <p:guide orient="horz" pos="4320"/>
        <p:guide pos="76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2" d="100"/>
        <a:sy n="52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jpeg>
</file>

<file path=ppt/media/image23.jpeg>
</file>

<file path=ppt/media/image24.jpe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3/21/2020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415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4714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931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5601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36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999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496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23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2514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315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368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871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340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Download more minimal templates here: https://</a:t>
            </a:r>
            <a:r>
              <a:rPr lang="en-US" dirty="0" err="1"/>
              <a:t>crmrkt.com</a:t>
            </a:r>
            <a:r>
              <a:rPr lang="en-US" dirty="0"/>
              <a:t>/GK9Dwa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689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97365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 advClick="0">
        <p159:morph option="byObject"/>
      </p:transition>
    </mc:Choice>
    <mc:Fallback>
      <p:transition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15790412" y="4036740"/>
            <a:ext cx="4136597" cy="782815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20256392" y="4036740"/>
            <a:ext cx="4136597" cy="782815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11319509" y="4036740"/>
            <a:ext cx="4136597" cy="782815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9536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 advClick="0">
        <p159:morph option="byObject"/>
      </p:transition>
    </mc:Choice>
    <mc:Fallback>
      <p:transition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0" y="6623824"/>
            <a:ext cx="12188825" cy="709217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2188825" y="6623824"/>
            <a:ext cx="12188825" cy="709217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Poppins Light" charset="0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05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 advClick="0">
        <p159:morph option="byObject"/>
      </p:transition>
    </mc:Choice>
    <mc:Fallback>
      <p:transition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12497024" y="3330648"/>
            <a:ext cx="9119339" cy="624993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25"/>
          </p:nvPr>
        </p:nvSpPr>
        <p:spPr>
          <a:xfrm>
            <a:off x="2844424" y="3330648"/>
            <a:ext cx="9119339" cy="624993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8433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 advClick="0">
        <p159:morph option="byObject"/>
      </p:transition>
    </mc:Choice>
    <mc:Fallback>
      <p:transition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1285034" y="579864"/>
            <a:ext cx="1895707" cy="6913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2178216" y="0"/>
            <a:ext cx="12199434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4815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 advClick="0">
        <p159:morph option="byObject"/>
      </p:transition>
    </mc:Choice>
    <mc:Fallback>
      <p:transition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 userDrawn="1"/>
        </p:nvSpPr>
        <p:spPr>
          <a:xfrm rot="5400000">
            <a:off x="22455818" y="535452"/>
            <a:ext cx="658368" cy="6583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2425294" y="596900"/>
            <a:ext cx="877410" cy="553961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400" b="1" i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pPr algn="ctr"/>
              <a:t>‹#›</a:t>
            </a:fld>
            <a:r>
              <a:rPr lang="id-ID" sz="2400" b="1" i="0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4041" r:id="rId2"/>
    <p:sldLayoutId id="2147484034" r:id="rId3"/>
    <p:sldLayoutId id="2147484044" r:id="rId4"/>
    <p:sldLayoutId id="2147484045" r:id="rId5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 advClick="0">
        <p159:morph option="byObject"/>
      </p:transition>
    </mc:Choice>
    <mc:Fallback>
      <p:transition advClick="0">
        <p:fade/>
      </p:transition>
    </mc:Fallback>
  </mc:AlternateConten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8.svg"/><Relationship Id="rId4" Type="http://schemas.openxmlformats.org/officeDocument/2006/relationships/image" Target="../media/image19.svg"/><Relationship Id="rId9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8.svg"/><Relationship Id="rId4" Type="http://schemas.openxmlformats.org/officeDocument/2006/relationships/image" Target="../media/image19.svg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mrkt.com/GK9Dw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3.sv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8.svg"/><Relationship Id="rId4" Type="http://schemas.openxmlformats.org/officeDocument/2006/relationships/image" Target="../media/image19.sv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8.svg"/><Relationship Id="rId4" Type="http://schemas.openxmlformats.org/officeDocument/2006/relationships/image" Target="../media/image19.sv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8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8.svg"/><Relationship Id="rId4" Type="http://schemas.openxmlformats.org/officeDocument/2006/relationships/image" Target="../media/image19.sv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xagon 7">
            <a:extLst>
              <a:ext uri="{FF2B5EF4-FFF2-40B4-BE49-F238E27FC236}">
                <a16:creationId xmlns:a16="http://schemas.microsoft.com/office/drawing/2014/main" id="{848DBD50-D29C-154E-BC7C-F3512DC27413}"/>
              </a:ext>
            </a:extLst>
          </p:cNvPr>
          <p:cNvSpPr/>
          <p:nvPr/>
        </p:nvSpPr>
        <p:spPr>
          <a:xfrm flipV="1">
            <a:off x="11996648" y="5468526"/>
            <a:ext cx="1611789" cy="1323289"/>
          </a:xfrm>
          <a:prstGeom prst="hexagon">
            <a:avLst/>
          </a:prstGeom>
          <a:solidFill>
            <a:srgbClr val="B0A8EA"/>
          </a:solidFill>
          <a:ln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474338" y="4914379"/>
            <a:ext cx="5301452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5000" b="1" spc="800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G6T3</a:t>
            </a:r>
          </a:p>
        </p:txBody>
      </p:sp>
      <p:cxnSp>
        <p:nvCxnSpPr>
          <p:cNvPr id="20" name="Straight Connector 19"/>
          <p:cNvCxnSpPr>
            <a:cxnSpLocks/>
          </p:cNvCxnSpPr>
          <p:nvPr/>
        </p:nvCxnSpPr>
        <p:spPr>
          <a:xfrm>
            <a:off x="7531366" y="8766764"/>
            <a:ext cx="9398000" cy="0"/>
          </a:xfrm>
          <a:prstGeom prst="line">
            <a:avLst/>
          </a:prstGeom>
          <a:ln w="7620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7E868CD-3022-7541-B0B9-7FF9CAF7A4E1}"/>
              </a:ext>
            </a:extLst>
          </p:cNvPr>
          <p:cNvCxnSpPr>
            <a:cxnSpLocks/>
          </p:cNvCxnSpPr>
          <p:nvPr/>
        </p:nvCxnSpPr>
        <p:spPr>
          <a:xfrm>
            <a:off x="7531366" y="4067764"/>
            <a:ext cx="9398000" cy="0"/>
          </a:xfrm>
          <a:prstGeom prst="line">
            <a:avLst/>
          </a:prstGeom>
          <a:ln w="7620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B1BD23F-49AB-CA49-A064-42DF2BB2669A}"/>
              </a:ext>
            </a:extLst>
          </p:cNvPr>
          <p:cNvSpPr txBox="1"/>
          <p:nvPr/>
        </p:nvSpPr>
        <p:spPr>
          <a:xfrm>
            <a:off x="9328753" y="7307416"/>
            <a:ext cx="5720157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b="1" spc="600" dirty="0">
                <a:solidFill>
                  <a:schemeClr val="accent2">
                    <a:lumMod val="75000"/>
                    <a:lumOff val="25000"/>
                  </a:schemeClr>
                </a:solidFill>
                <a:latin typeface="Poppins SemiBold" charset="0"/>
                <a:ea typeface="Poppins SemiBold" charset="0"/>
                <a:cs typeface="Poppins SemiBold" charset="0"/>
              </a:rPr>
              <a:t>ESD 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63181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E74AE34A-01FF-4155-BBBE-D57C5CEB53D1}"/>
              </a:ext>
            </a:extLst>
          </p:cNvPr>
          <p:cNvGrpSpPr/>
          <p:nvPr/>
        </p:nvGrpSpPr>
        <p:grpSpPr>
          <a:xfrm>
            <a:off x="11456477" y="4772956"/>
            <a:ext cx="3845898" cy="4221589"/>
            <a:chOff x="4524129" y="2954900"/>
            <a:chExt cx="2890133" cy="2946454"/>
          </a:xfrm>
        </p:grpSpPr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4CC6F6CE-D012-435D-BF8A-A4423C6CE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568531" y="2954900"/>
              <a:ext cx="2676550" cy="2946454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878C956-798D-429C-883B-3786CF180341}"/>
                </a:ext>
              </a:extLst>
            </p:cNvPr>
            <p:cNvSpPr/>
            <p:nvPr/>
          </p:nvSpPr>
          <p:spPr>
            <a:xfrm>
              <a:off x="4524129" y="4207099"/>
              <a:ext cx="2890133" cy="11695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Recommend </a:t>
              </a:r>
            </a:p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Service</a:t>
              </a: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A588D427-3E29-423C-B3D5-7A6D21E507BD}"/>
              </a:ext>
            </a:extLst>
          </p:cNvPr>
          <p:cNvSpPr/>
          <p:nvPr/>
        </p:nvSpPr>
        <p:spPr>
          <a:xfrm>
            <a:off x="10755376" y="6493461"/>
            <a:ext cx="1236155" cy="1100390"/>
          </a:xfrm>
          <a:prstGeom prst="roundRect">
            <a:avLst>
              <a:gd name="adj" fmla="val 20824"/>
            </a:avLst>
          </a:prstGeom>
          <a:solidFill>
            <a:schemeClr val="bg1">
              <a:lumMod val="95000"/>
            </a:schemeClr>
          </a:solidFill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solidFill>
                  <a:srgbClr val="000C28"/>
                </a:solidFill>
                <a:latin typeface="Arial Nova" panose="020B0504020202020204" pitchFamily="34" charset="0"/>
              </a:rPr>
              <a:t>Rest API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9480738-8943-4411-B368-CDFBFB6E88ED}"/>
              </a:ext>
            </a:extLst>
          </p:cNvPr>
          <p:cNvCxnSpPr>
            <a:cxnSpLocks/>
            <a:stCxn id="43" idx="1"/>
            <a:endCxn id="39" idx="3"/>
          </p:cNvCxnSpPr>
          <p:nvPr/>
        </p:nvCxnSpPr>
        <p:spPr>
          <a:xfrm flipH="1">
            <a:off x="15148299" y="6977266"/>
            <a:ext cx="3796809" cy="34724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D6C9BC5-03E3-4EFB-B02A-63EE3A647286}"/>
              </a:ext>
            </a:extLst>
          </p:cNvPr>
          <p:cNvGrpSpPr/>
          <p:nvPr/>
        </p:nvGrpSpPr>
        <p:grpSpPr>
          <a:xfrm>
            <a:off x="19563186" y="4706565"/>
            <a:ext cx="3845898" cy="4221589"/>
            <a:chOff x="4728084" y="3514350"/>
            <a:chExt cx="2890133" cy="2946454"/>
          </a:xfrm>
        </p:grpSpPr>
        <p:pic>
          <p:nvPicPr>
            <p:cNvPr id="41" name="Graphic 40">
              <a:extLst>
                <a:ext uri="{FF2B5EF4-FFF2-40B4-BE49-F238E27FC236}">
                  <a16:creationId xmlns:a16="http://schemas.microsoft.com/office/drawing/2014/main" id="{81312E7C-99E5-458B-AC36-5470F77AF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34876" y="3514350"/>
              <a:ext cx="2676550" cy="2946454"/>
            </a:xfrm>
            <a:prstGeom prst="rect">
              <a:avLst/>
            </a:prstGeom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0DC1ECC-38F0-41E5-9909-3C77C4395913}"/>
                </a:ext>
              </a:extLst>
            </p:cNvPr>
            <p:cNvSpPr/>
            <p:nvPr/>
          </p:nvSpPr>
          <p:spPr>
            <a:xfrm>
              <a:off x="4728084" y="4839065"/>
              <a:ext cx="2890133" cy="11695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Order </a:t>
              </a:r>
            </a:p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Service</a:t>
              </a:r>
            </a:p>
          </p:txBody>
        </p:sp>
      </p:grp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2A8F9DF6-93D9-418F-B777-5EE7F2276532}"/>
              </a:ext>
            </a:extLst>
          </p:cNvPr>
          <p:cNvSpPr/>
          <p:nvPr/>
        </p:nvSpPr>
        <p:spPr>
          <a:xfrm>
            <a:off x="18945108" y="6427071"/>
            <a:ext cx="1236155" cy="1100390"/>
          </a:xfrm>
          <a:prstGeom prst="roundRect">
            <a:avLst>
              <a:gd name="adj" fmla="val 20824"/>
            </a:avLst>
          </a:prstGeom>
          <a:solidFill>
            <a:schemeClr val="bg1">
              <a:lumMod val="95000"/>
            </a:schemeClr>
          </a:solidFill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solidFill>
                  <a:srgbClr val="000C28"/>
                </a:solidFill>
                <a:latin typeface="Arial Nova" panose="020B0504020202020204" pitchFamily="34" charset="0"/>
              </a:rPr>
              <a:t>Rest API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8C19285-2F75-4E3B-B536-2BE690A5A653}"/>
              </a:ext>
            </a:extLst>
          </p:cNvPr>
          <p:cNvGrpSpPr/>
          <p:nvPr/>
        </p:nvGrpSpPr>
        <p:grpSpPr>
          <a:xfrm>
            <a:off x="462243" y="446740"/>
            <a:ext cx="22925805" cy="12703003"/>
            <a:chOff x="462243" y="446740"/>
            <a:chExt cx="22925805" cy="12703003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B627A47-2F51-4EA0-8504-699F155BBDC2}"/>
                </a:ext>
              </a:extLst>
            </p:cNvPr>
            <p:cNvCxnSpPr>
              <a:cxnSpLocks/>
              <a:stCxn id="53" idx="1"/>
              <a:endCxn id="39" idx="3"/>
            </p:cNvCxnSpPr>
            <p:nvPr/>
          </p:nvCxnSpPr>
          <p:spPr>
            <a:xfrm flipH="1">
              <a:off x="15148299" y="2717440"/>
              <a:ext cx="3775773" cy="429455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628E1454-43E7-45A9-BC1D-D9CA9F1F6F9A}"/>
                </a:ext>
              </a:extLst>
            </p:cNvPr>
            <p:cNvGrpSpPr/>
            <p:nvPr/>
          </p:nvGrpSpPr>
          <p:grpSpPr>
            <a:xfrm>
              <a:off x="19542150" y="446740"/>
              <a:ext cx="3845898" cy="4221589"/>
              <a:chOff x="4712276" y="3664338"/>
              <a:chExt cx="2890133" cy="2946454"/>
            </a:xfrm>
          </p:grpSpPr>
          <p:pic>
            <p:nvPicPr>
              <p:cNvPr id="51" name="Graphic 50">
                <a:extLst>
                  <a:ext uri="{FF2B5EF4-FFF2-40B4-BE49-F238E27FC236}">
                    <a16:creationId xmlns:a16="http://schemas.microsoft.com/office/drawing/2014/main" id="{AC749B1B-8565-4DE6-BBA3-5FB05C1B2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19068" y="3664338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71CBC2F7-E8CB-4EAD-9379-1B0BDF950F1D}"/>
                  </a:ext>
                </a:extLst>
              </p:cNvPr>
              <p:cNvSpPr/>
              <p:nvPr/>
            </p:nvSpPr>
            <p:spPr>
              <a:xfrm>
                <a:off x="4712276" y="4989052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Menu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9A1134EF-41D2-4A76-B06E-010B06611962}"/>
                </a:ext>
              </a:extLst>
            </p:cNvPr>
            <p:cNvSpPr/>
            <p:nvPr/>
          </p:nvSpPr>
          <p:spPr>
            <a:xfrm>
              <a:off x="18924072" y="2167245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B03BE23E-7D67-4F39-8E2F-C76EBB5312A2}"/>
                </a:ext>
              </a:extLst>
            </p:cNvPr>
            <p:cNvCxnSpPr>
              <a:cxnSpLocks/>
              <a:stCxn id="48" idx="1"/>
              <a:endCxn id="39" idx="3"/>
            </p:cNvCxnSpPr>
            <p:nvPr/>
          </p:nvCxnSpPr>
          <p:spPr>
            <a:xfrm flipH="1" flipV="1">
              <a:off x="15148299" y="7011990"/>
              <a:ext cx="3749653" cy="4186865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39590588-0D59-4B43-924F-5906B4819AB2}"/>
                </a:ext>
              </a:extLst>
            </p:cNvPr>
            <p:cNvCxnSpPr>
              <a:cxnSpLocks/>
              <a:stCxn id="90" idx="0"/>
              <a:endCxn id="91" idx="5"/>
            </p:cNvCxnSpPr>
            <p:nvPr/>
          </p:nvCxnSpPr>
          <p:spPr>
            <a:xfrm flipH="1" flipV="1">
              <a:off x="7259606" y="8996419"/>
              <a:ext cx="964374" cy="98360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F627BB7-BD02-4297-BD39-39977B19B328}"/>
                </a:ext>
              </a:extLst>
            </p:cNvPr>
            <p:cNvCxnSpPr>
              <a:cxnSpLocks/>
              <a:stCxn id="91" idx="3"/>
              <a:endCxn id="88" idx="0"/>
            </p:cNvCxnSpPr>
            <p:nvPr/>
          </p:nvCxnSpPr>
          <p:spPr>
            <a:xfrm flipH="1">
              <a:off x="5990275" y="8996419"/>
              <a:ext cx="1052932" cy="98360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CBC6FDB3-17D8-45A0-AA67-4FAD787FE139}"/>
                </a:ext>
              </a:extLst>
            </p:cNvPr>
            <p:cNvSpPr/>
            <p:nvPr/>
          </p:nvSpPr>
          <p:spPr>
            <a:xfrm>
              <a:off x="7216775" y="9980026"/>
              <a:ext cx="2014410" cy="1851618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EC72ED7F-8DE5-4A3F-9716-9E4C5284D7EB}"/>
                </a:ext>
              </a:extLst>
            </p:cNvPr>
            <p:cNvSpPr/>
            <p:nvPr/>
          </p:nvSpPr>
          <p:spPr>
            <a:xfrm>
              <a:off x="4983070" y="9980026"/>
              <a:ext cx="2014410" cy="1851618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8071EF8-533D-4B60-A4B5-70E702342960}"/>
                </a:ext>
              </a:extLst>
            </p:cNvPr>
            <p:cNvCxnSpPr>
              <a:stCxn id="23" idx="1"/>
              <a:endCxn id="12" idx="6"/>
            </p:cNvCxnSpPr>
            <p:nvPr/>
          </p:nvCxnSpPr>
          <p:spPr>
            <a:xfrm flipH="1" flipV="1">
              <a:off x="3064766" y="6979694"/>
              <a:ext cx="1474560" cy="3632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F85E6F4-A33D-45EB-91AC-24039271C6FD}"/>
                </a:ext>
              </a:extLst>
            </p:cNvPr>
            <p:cNvGrpSpPr/>
            <p:nvPr/>
          </p:nvGrpSpPr>
          <p:grpSpPr>
            <a:xfrm>
              <a:off x="5228458" y="4706565"/>
              <a:ext cx="3845898" cy="4221589"/>
              <a:chOff x="4712276" y="3762063"/>
              <a:chExt cx="2890133" cy="2946454"/>
            </a:xfrm>
          </p:grpSpPr>
          <p:pic>
            <p:nvPicPr>
              <p:cNvPr id="9" name="Graphic 8">
                <a:extLst>
                  <a:ext uri="{FF2B5EF4-FFF2-40B4-BE49-F238E27FC236}">
                    <a16:creationId xmlns:a16="http://schemas.microsoft.com/office/drawing/2014/main" id="{07E732EF-3656-42F3-965A-D5C3DAE806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19068" y="3762063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31881A8-A91B-4F2D-A87F-2BEC1C58C408}"/>
                  </a:ext>
                </a:extLst>
              </p:cNvPr>
              <p:cNvSpPr/>
              <p:nvPr/>
            </p:nvSpPr>
            <p:spPr>
              <a:xfrm>
                <a:off x="4712276" y="5086778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Storefront</a:t>
                </a:r>
                <a:b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</a:br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WebApp</a:t>
                </a:r>
              </a:p>
            </p:txBody>
          </p: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1D86EEF-817E-49A4-93A8-4D42D07002D4}"/>
                </a:ext>
              </a:extLst>
            </p:cNvPr>
            <p:cNvSpPr/>
            <p:nvPr/>
          </p:nvSpPr>
          <p:spPr>
            <a:xfrm>
              <a:off x="462243" y="5693511"/>
              <a:ext cx="2602523" cy="2572365"/>
            </a:xfrm>
            <a:prstGeom prst="ellipse">
              <a:avLst/>
            </a:prstGeom>
            <a:solidFill>
              <a:srgbClr val="B0A8EA"/>
            </a:solidFill>
            <a:ln w="47625">
              <a:solidFill>
                <a:srgbClr val="2370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2439E41-F286-43D7-AB9E-65E186251AA5}"/>
                </a:ext>
              </a:extLst>
            </p:cNvPr>
            <p:cNvSpPr/>
            <p:nvPr/>
          </p:nvSpPr>
          <p:spPr>
            <a:xfrm>
              <a:off x="8685881" y="6871846"/>
              <a:ext cx="337741" cy="3282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A5F5392B-134A-414D-8DF8-0029E605246F}"/>
                </a:ext>
              </a:extLst>
            </p:cNvPr>
            <p:cNvSpPr/>
            <p:nvPr/>
          </p:nvSpPr>
          <p:spPr>
            <a:xfrm>
              <a:off x="4539326" y="6398551"/>
              <a:ext cx="1378264" cy="11695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Web</a:t>
              </a:r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3BA1EAFC-8281-48B0-8094-47A2EF48A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47977" y="6263744"/>
              <a:ext cx="1441223" cy="1441223"/>
            </a:xfrm>
            <a:prstGeom prst="rect">
              <a:avLst/>
            </a:prstGeom>
          </p:spPr>
        </p:pic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E4DFFA-619D-4742-AD11-8CF4DDB3E9E1}"/>
                </a:ext>
              </a:extLst>
            </p:cNvPr>
            <p:cNvCxnSpPr>
              <a:cxnSpLocks/>
              <a:stCxn id="33" idx="1"/>
              <a:endCxn id="13" idx="3"/>
            </p:cNvCxnSpPr>
            <p:nvPr/>
          </p:nvCxnSpPr>
          <p:spPr>
            <a:xfrm flipH="1" flipV="1">
              <a:off x="9023622" y="7035969"/>
              <a:ext cx="1731754" cy="768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A6E2FB5-3627-4553-9370-78DD4E8672AA}"/>
                </a:ext>
              </a:extLst>
            </p:cNvPr>
            <p:cNvGrpSpPr/>
            <p:nvPr/>
          </p:nvGrpSpPr>
          <p:grpSpPr>
            <a:xfrm>
              <a:off x="19516030" y="8928154"/>
              <a:ext cx="3845898" cy="4221589"/>
              <a:chOff x="4683835" y="3427487"/>
              <a:chExt cx="2890133" cy="2946454"/>
            </a:xfrm>
          </p:grpSpPr>
          <p:pic>
            <p:nvPicPr>
              <p:cNvPr id="46" name="Graphic 45">
                <a:extLst>
                  <a:ext uri="{FF2B5EF4-FFF2-40B4-BE49-F238E27FC236}">
                    <a16:creationId xmlns:a16="http://schemas.microsoft.com/office/drawing/2014/main" id="{977976A6-360E-4612-B94E-289818E77D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790627" y="3427487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CD982E70-2888-4C9A-870B-8572459D3FF9}"/>
                  </a:ext>
                </a:extLst>
              </p:cNvPr>
              <p:cNvSpPr/>
              <p:nvPr/>
            </p:nvSpPr>
            <p:spPr>
              <a:xfrm>
                <a:off x="4683835" y="4752202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CRM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168CD1D7-5FB2-470F-ABF1-2E5A2BE61C38}"/>
                </a:ext>
              </a:extLst>
            </p:cNvPr>
            <p:cNvSpPr/>
            <p:nvPr/>
          </p:nvSpPr>
          <p:spPr>
            <a:xfrm>
              <a:off x="18897952" y="10648660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pic>
          <p:nvPicPr>
            <p:cNvPr id="84" name="Graphic 83">
              <a:extLst>
                <a:ext uri="{FF2B5EF4-FFF2-40B4-BE49-F238E27FC236}">
                  <a16:creationId xmlns:a16="http://schemas.microsoft.com/office/drawing/2014/main" id="{2232DD61-84AF-4984-AE2B-5AFB99715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40518" y="10310404"/>
              <a:ext cx="1158179" cy="1169550"/>
            </a:xfrm>
            <a:prstGeom prst="rect">
              <a:avLst/>
            </a:prstGeom>
          </p:spPr>
        </p:pic>
        <p:pic>
          <p:nvPicPr>
            <p:cNvPr id="89" name="Graphic 88">
              <a:extLst>
                <a:ext uri="{FF2B5EF4-FFF2-40B4-BE49-F238E27FC236}">
                  <a16:creationId xmlns:a16="http://schemas.microsoft.com/office/drawing/2014/main" id="{E9B11C58-6DED-4952-A3D7-458FA918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56958" y="10322589"/>
              <a:ext cx="1134045" cy="1145181"/>
            </a:xfrm>
            <a:prstGeom prst="rect">
              <a:avLst/>
            </a:prstGeom>
          </p:spPr>
        </p:pic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FAA14CE-1163-4E75-B0EA-73054CD25A43}"/>
                </a:ext>
              </a:extLst>
            </p:cNvPr>
            <p:cNvSpPr/>
            <p:nvPr/>
          </p:nvSpPr>
          <p:spPr>
            <a:xfrm>
              <a:off x="6998390" y="8733550"/>
              <a:ext cx="306033" cy="30797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7BA9940-6855-4AC4-AE2A-8DD2F2CB4B62}"/>
              </a:ext>
            </a:extLst>
          </p:cNvPr>
          <p:cNvSpPr txBox="1"/>
          <p:nvPr/>
        </p:nvSpPr>
        <p:spPr>
          <a:xfrm>
            <a:off x="295106" y="163252"/>
            <a:ext cx="37845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5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③ </a:t>
            </a:r>
            <a:r>
              <a:rPr lang="en-SG" sz="5000" b="1" dirty="0">
                <a:latin typeface="Lato Black"/>
              </a:rPr>
              <a:t> </a:t>
            </a:r>
            <a:r>
              <a:rPr lang="en-US" sz="5000" b="1" spc="800" dirty="0">
                <a:solidFill>
                  <a:schemeClr val="tx2"/>
                </a:solidFill>
                <a:latin typeface="Lato Black"/>
                <a:ea typeface="Ebrima" panose="02000000000000000000" pitchFamily="2" charset="0"/>
                <a:cs typeface="Ebrima" panose="02000000000000000000" pitchFamily="2" charset="0"/>
              </a:rPr>
              <a:t>&lt;&gt;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E759AED-8747-449F-84B2-ACAD9BC2DFC9}"/>
              </a:ext>
            </a:extLst>
          </p:cNvPr>
          <p:cNvCxnSpPr/>
          <p:nvPr/>
        </p:nvCxnSpPr>
        <p:spPr>
          <a:xfrm>
            <a:off x="1658000" y="1135651"/>
            <a:ext cx="1192923" cy="0"/>
          </a:xfrm>
          <a:prstGeom prst="line">
            <a:avLst/>
          </a:prstGeom>
          <a:ln w="5715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D8E730D0-50B0-46CF-B676-2A47F8FB403E}"/>
              </a:ext>
            </a:extLst>
          </p:cNvPr>
          <p:cNvSpPr/>
          <p:nvPr/>
        </p:nvSpPr>
        <p:spPr>
          <a:xfrm>
            <a:off x="14810558" y="6847867"/>
            <a:ext cx="337741" cy="32824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F3B6B58-F5EA-4B60-8B58-C7061C01C039}"/>
              </a:ext>
            </a:extLst>
          </p:cNvPr>
          <p:cNvSpPr/>
          <p:nvPr/>
        </p:nvSpPr>
        <p:spPr>
          <a:xfrm>
            <a:off x="23024187" y="6843822"/>
            <a:ext cx="337741" cy="32824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41871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E74AE34A-01FF-4155-BBBE-D57C5CEB53D1}"/>
              </a:ext>
            </a:extLst>
          </p:cNvPr>
          <p:cNvGrpSpPr/>
          <p:nvPr/>
        </p:nvGrpSpPr>
        <p:grpSpPr>
          <a:xfrm>
            <a:off x="11456477" y="4772956"/>
            <a:ext cx="3845898" cy="4221589"/>
            <a:chOff x="4524129" y="2954900"/>
            <a:chExt cx="2890133" cy="2946454"/>
          </a:xfrm>
        </p:grpSpPr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4CC6F6CE-D012-435D-BF8A-A4423C6CE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568531" y="2954900"/>
              <a:ext cx="2676550" cy="2946454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878C956-798D-429C-883B-3786CF180341}"/>
                </a:ext>
              </a:extLst>
            </p:cNvPr>
            <p:cNvSpPr/>
            <p:nvPr/>
          </p:nvSpPr>
          <p:spPr>
            <a:xfrm>
              <a:off x="4524129" y="4207099"/>
              <a:ext cx="2890133" cy="11695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Recommend </a:t>
              </a:r>
            </a:p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Service</a:t>
              </a: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A588D427-3E29-423C-B3D5-7A6D21E507BD}"/>
              </a:ext>
            </a:extLst>
          </p:cNvPr>
          <p:cNvSpPr/>
          <p:nvPr/>
        </p:nvSpPr>
        <p:spPr>
          <a:xfrm>
            <a:off x="10755376" y="6493461"/>
            <a:ext cx="1236155" cy="1100390"/>
          </a:xfrm>
          <a:prstGeom prst="roundRect">
            <a:avLst>
              <a:gd name="adj" fmla="val 20824"/>
            </a:avLst>
          </a:prstGeom>
          <a:solidFill>
            <a:schemeClr val="bg1">
              <a:lumMod val="95000"/>
            </a:schemeClr>
          </a:solidFill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solidFill>
                  <a:srgbClr val="000C28"/>
                </a:solidFill>
                <a:latin typeface="Arial Nova" panose="020B0504020202020204" pitchFamily="34" charset="0"/>
              </a:rPr>
              <a:t>Rest API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F3B6B58-F5EA-4B60-8B58-C7061C01C039}"/>
              </a:ext>
            </a:extLst>
          </p:cNvPr>
          <p:cNvSpPr/>
          <p:nvPr/>
        </p:nvSpPr>
        <p:spPr>
          <a:xfrm>
            <a:off x="23024187" y="6843822"/>
            <a:ext cx="337741" cy="32824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03BE23E-7D67-4F39-8E2F-C76EBB5312A2}"/>
              </a:ext>
            </a:extLst>
          </p:cNvPr>
          <p:cNvCxnSpPr>
            <a:cxnSpLocks/>
            <a:stCxn id="48" idx="1"/>
            <a:endCxn id="39" idx="3"/>
          </p:cNvCxnSpPr>
          <p:nvPr/>
        </p:nvCxnSpPr>
        <p:spPr>
          <a:xfrm flipH="1" flipV="1">
            <a:off x="15148299" y="7011990"/>
            <a:ext cx="3749653" cy="4186865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A6E2FB5-3627-4553-9370-78DD4E8672AA}"/>
              </a:ext>
            </a:extLst>
          </p:cNvPr>
          <p:cNvGrpSpPr/>
          <p:nvPr/>
        </p:nvGrpSpPr>
        <p:grpSpPr>
          <a:xfrm>
            <a:off x="19516030" y="8928154"/>
            <a:ext cx="3845898" cy="4221589"/>
            <a:chOff x="4683835" y="3427487"/>
            <a:chExt cx="2890133" cy="2946454"/>
          </a:xfrm>
        </p:grpSpPr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977976A6-360E-4612-B94E-289818E77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790627" y="3427487"/>
              <a:ext cx="2676550" cy="2946454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D982E70-2888-4C9A-870B-8572459D3FF9}"/>
                </a:ext>
              </a:extLst>
            </p:cNvPr>
            <p:cNvSpPr/>
            <p:nvPr/>
          </p:nvSpPr>
          <p:spPr>
            <a:xfrm>
              <a:off x="4683835" y="4752202"/>
              <a:ext cx="2890133" cy="11695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CRM </a:t>
              </a:r>
            </a:p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Service</a:t>
              </a:r>
            </a:p>
          </p:txBody>
        </p:sp>
      </p:grp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168CD1D7-5FB2-470F-ABF1-2E5A2BE61C38}"/>
              </a:ext>
            </a:extLst>
          </p:cNvPr>
          <p:cNvSpPr/>
          <p:nvPr/>
        </p:nvSpPr>
        <p:spPr>
          <a:xfrm>
            <a:off x="18897952" y="10648660"/>
            <a:ext cx="1236155" cy="1100390"/>
          </a:xfrm>
          <a:prstGeom prst="roundRect">
            <a:avLst>
              <a:gd name="adj" fmla="val 20824"/>
            </a:avLst>
          </a:prstGeom>
          <a:solidFill>
            <a:schemeClr val="bg1">
              <a:lumMod val="95000"/>
            </a:schemeClr>
          </a:solidFill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solidFill>
                  <a:srgbClr val="000C28"/>
                </a:solidFill>
                <a:latin typeface="Arial Nova" panose="020B0504020202020204" pitchFamily="34" charset="0"/>
              </a:rPr>
              <a:t>Rest API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835153B-F533-4651-9D06-BA32F3BC238F}"/>
              </a:ext>
            </a:extLst>
          </p:cNvPr>
          <p:cNvGrpSpPr/>
          <p:nvPr/>
        </p:nvGrpSpPr>
        <p:grpSpPr>
          <a:xfrm>
            <a:off x="462243" y="446740"/>
            <a:ext cx="22946841" cy="11384904"/>
            <a:chOff x="462243" y="446740"/>
            <a:chExt cx="22946841" cy="11384904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9480738-8943-4411-B368-CDFBFB6E88ED}"/>
                </a:ext>
              </a:extLst>
            </p:cNvPr>
            <p:cNvCxnSpPr>
              <a:cxnSpLocks/>
              <a:stCxn id="43" idx="1"/>
              <a:endCxn id="39" idx="3"/>
            </p:cNvCxnSpPr>
            <p:nvPr/>
          </p:nvCxnSpPr>
          <p:spPr>
            <a:xfrm flipH="1">
              <a:off x="15148299" y="6977266"/>
              <a:ext cx="3796809" cy="34724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D6C9BC5-03E3-4EFB-B02A-63EE3A647286}"/>
                </a:ext>
              </a:extLst>
            </p:cNvPr>
            <p:cNvGrpSpPr/>
            <p:nvPr/>
          </p:nvGrpSpPr>
          <p:grpSpPr>
            <a:xfrm>
              <a:off x="19563186" y="4706565"/>
              <a:ext cx="3845898" cy="4221589"/>
              <a:chOff x="4728084" y="3514350"/>
              <a:chExt cx="2890133" cy="2946454"/>
            </a:xfrm>
          </p:grpSpPr>
          <p:pic>
            <p:nvPicPr>
              <p:cNvPr id="41" name="Graphic 40">
                <a:extLst>
                  <a:ext uri="{FF2B5EF4-FFF2-40B4-BE49-F238E27FC236}">
                    <a16:creationId xmlns:a16="http://schemas.microsoft.com/office/drawing/2014/main" id="{81312E7C-99E5-458B-AC36-5470F77AF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34876" y="3514350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0DC1ECC-38F0-41E5-9909-3C77C4395913}"/>
                  </a:ext>
                </a:extLst>
              </p:cNvPr>
              <p:cNvSpPr/>
              <p:nvPr/>
            </p:nvSpPr>
            <p:spPr>
              <a:xfrm>
                <a:off x="4728084" y="4839065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Order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2A8F9DF6-93D9-418F-B777-5EE7F2276532}"/>
                </a:ext>
              </a:extLst>
            </p:cNvPr>
            <p:cNvSpPr/>
            <p:nvPr/>
          </p:nvSpPr>
          <p:spPr>
            <a:xfrm>
              <a:off x="18945108" y="6427071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B627A47-2F51-4EA0-8504-699F155BBDC2}"/>
                </a:ext>
              </a:extLst>
            </p:cNvPr>
            <p:cNvCxnSpPr>
              <a:cxnSpLocks/>
              <a:stCxn id="53" idx="1"/>
              <a:endCxn id="39" idx="3"/>
            </p:cNvCxnSpPr>
            <p:nvPr/>
          </p:nvCxnSpPr>
          <p:spPr>
            <a:xfrm flipH="1">
              <a:off x="15148299" y="2717440"/>
              <a:ext cx="3775773" cy="429455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628E1454-43E7-45A9-BC1D-D9CA9F1F6F9A}"/>
                </a:ext>
              </a:extLst>
            </p:cNvPr>
            <p:cNvGrpSpPr/>
            <p:nvPr/>
          </p:nvGrpSpPr>
          <p:grpSpPr>
            <a:xfrm>
              <a:off x="19542150" y="446740"/>
              <a:ext cx="3845898" cy="4221589"/>
              <a:chOff x="4712276" y="3664338"/>
              <a:chExt cx="2890133" cy="2946454"/>
            </a:xfrm>
          </p:grpSpPr>
          <p:pic>
            <p:nvPicPr>
              <p:cNvPr id="51" name="Graphic 50">
                <a:extLst>
                  <a:ext uri="{FF2B5EF4-FFF2-40B4-BE49-F238E27FC236}">
                    <a16:creationId xmlns:a16="http://schemas.microsoft.com/office/drawing/2014/main" id="{AC749B1B-8565-4DE6-BBA3-5FB05C1B2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19068" y="3664338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71CBC2F7-E8CB-4EAD-9379-1B0BDF950F1D}"/>
                  </a:ext>
                </a:extLst>
              </p:cNvPr>
              <p:cNvSpPr/>
              <p:nvPr/>
            </p:nvSpPr>
            <p:spPr>
              <a:xfrm>
                <a:off x="4712276" y="4989052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Menu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9A1134EF-41D2-4A76-B06E-010B06611962}"/>
                </a:ext>
              </a:extLst>
            </p:cNvPr>
            <p:cNvSpPr/>
            <p:nvPr/>
          </p:nvSpPr>
          <p:spPr>
            <a:xfrm>
              <a:off x="18924072" y="2167245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39590588-0D59-4B43-924F-5906B4819AB2}"/>
                </a:ext>
              </a:extLst>
            </p:cNvPr>
            <p:cNvCxnSpPr>
              <a:cxnSpLocks/>
              <a:stCxn id="90" idx="0"/>
              <a:endCxn id="91" idx="5"/>
            </p:cNvCxnSpPr>
            <p:nvPr/>
          </p:nvCxnSpPr>
          <p:spPr>
            <a:xfrm flipH="1" flipV="1">
              <a:off x="7259606" y="8996419"/>
              <a:ext cx="964374" cy="98360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F627BB7-BD02-4297-BD39-39977B19B328}"/>
                </a:ext>
              </a:extLst>
            </p:cNvPr>
            <p:cNvCxnSpPr>
              <a:cxnSpLocks/>
              <a:stCxn id="91" idx="3"/>
              <a:endCxn id="88" idx="0"/>
            </p:cNvCxnSpPr>
            <p:nvPr/>
          </p:nvCxnSpPr>
          <p:spPr>
            <a:xfrm flipH="1">
              <a:off x="5990275" y="8996419"/>
              <a:ext cx="1052932" cy="98360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CBC6FDB3-17D8-45A0-AA67-4FAD787FE139}"/>
                </a:ext>
              </a:extLst>
            </p:cNvPr>
            <p:cNvSpPr/>
            <p:nvPr/>
          </p:nvSpPr>
          <p:spPr>
            <a:xfrm>
              <a:off x="7216775" y="9980026"/>
              <a:ext cx="2014410" cy="1851618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EC72ED7F-8DE5-4A3F-9716-9E4C5284D7EB}"/>
                </a:ext>
              </a:extLst>
            </p:cNvPr>
            <p:cNvSpPr/>
            <p:nvPr/>
          </p:nvSpPr>
          <p:spPr>
            <a:xfrm>
              <a:off x="4983070" y="9980026"/>
              <a:ext cx="2014410" cy="1851618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8071EF8-533D-4B60-A4B5-70E702342960}"/>
                </a:ext>
              </a:extLst>
            </p:cNvPr>
            <p:cNvCxnSpPr>
              <a:stCxn id="23" idx="1"/>
              <a:endCxn id="12" idx="6"/>
            </p:cNvCxnSpPr>
            <p:nvPr/>
          </p:nvCxnSpPr>
          <p:spPr>
            <a:xfrm flipH="1" flipV="1">
              <a:off x="3064766" y="6979694"/>
              <a:ext cx="1474560" cy="3632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F85E6F4-A33D-45EB-91AC-24039271C6FD}"/>
                </a:ext>
              </a:extLst>
            </p:cNvPr>
            <p:cNvGrpSpPr/>
            <p:nvPr/>
          </p:nvGrpSpPr>
          <p:grpSpPr>
            <a:xfrm>
              <a:off x="5228458" y="4706565"/>
              <a:ext cx="3845898" cy="4221589"/>
              <a:chOff x="4712276" y="3762063"/>
              <a:chExt cx="2890133" cy="2946454"/>
            </a:xfrm>
          </p:grpSpPr>
          <p:pic>
            <p:nvPicPr>
              <p:cNvPr id="9" name="Graphic 8">
                <a:extLst>
                  <a:ext uri="{FF2B5EF4-FFF2-40B4-BE49-F238E27FC236}">
                    <a16:creationId xmlns:a16="http://schemas.microsoft.com/office/drawing/2014/main" id="{07E732EF-3656-42F3-965A-D5C3DAE806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19068" y="3762063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31881A8-A91B-4F2D-A87F-2BEC1C58C408}"/>
                  </a:ext>
                </a:extLst>
              </p:cNvPr>
              <p:cNvSpPr/>
              <p:nvPr/>
            </p:nvSpPr>
            <p:spPr>
              <a:xfrm>
                <a:off x="4712276" y="5086778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Storefront</a:t>
                </a:r>
                <a:b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</a:br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WebApp</a:t>
                </a:r>
              </a:p>
            </p:txBody>
          </p: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1D86EEF-817E-49A4-93A8-4D42D07002D4}"/>
                </a:ext>
              </a:extLst>
            </p:cNvPr>
            <p:cNvSpPr/>
            <p:nvPr/>
          </p:nvSpPr>
          <p:spPr>
            <a:xfrm>
              <a:off x="462243" y="5693511"/>
              <a:ext cx="2602523" cy="2572365"/>
            </a:xfrm>
            <a:prstGeom prst="ellipse">
              <a:avLst/>
            </a:prstGeom>
            <a:solidFill>
              <a:srgbClr val="B0A8EA"/>
            </a:solidFill>
            <a:ln w="47625">
              <a:solidFill>
                <a:srgbClr val="2370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2439E41-F286-43D7-AB9E-65E186251AA5}"/>
                </a:ext>
              </a:extLst>
            </p:cNvPr>
            <p:cNvSpPr/>
            <p:nvPr/>
          </p:nvSpPr>
          <p:spPr>
            <a:xfrm>
              <a:off x="8685881" y="6871846"/>
              <a:ext cx="337741" cy="3282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A5F5392B-134A-414D-8DF8-0029E605246F}"/>
                </a:ext>
              </a:extLst>
            </p:cNvPr>
            <p:cNvSpPr/>
            <p:nvPr/>
          </p:nvSpPr>
          <p:spPr>
            <a:xfrm>
              <a:off x="4539326" y="6398551"/>
              <a:ext cx="1378264" cy="11695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Web</a:t>
              </a:r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3BA1EAFC-8281-48B0-8094-47A2EF48A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47977" y="6263744"/>
              <a:ext cx="1441223" cy="1441223"/>
            </a:xfrm>
            <a:prstGeom prst="rect">
              <a:avLst/>
            </a:prstGeom>
          </p:spPr>
        </p:pic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E4DFFA-619D-4742-AD11-8CF4DDB3E9E1}"/>
                </a:ext>
              </a:extLst>
            </p:cNvPr>
            <p:cNvCxnSpPr>
              <a:cxnSpLocks/>
              <a:stCxn id="33" idx="1"/>
              <a:endCxn id="13" idx="3"/>
            </p:cNvCxnSpPr>
            <p:nvPr/>
          </p:nvCxnSpPr>
          <p:spPr>
            <a:xfrm flipH="1" flipV="1">
              <a:off x="9023622" y="7035969"/>
              <a:ext cx="1731754" cy="768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Graphic 83">
              <a:extLst>
                <a:ext uri="{FF2B5EF4-FFF2-40B4-BE49-F238E27FC236}">
                  <a16:creationId xmlns:a16="http://schemas.microsoft.com/office/drawing/2014/main" id="{2232DD61-84AF-4984-AE2B-5AFB99715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40518" y="10310404"/>
              <a:ext cx="1158179" cy="1169550"/>
            </a:xfrm>
            <a:prstGeom prst="rect">
              <a:avLst/>
            </a:prstGeom>
          </p:spPr>
        </p:pic>
        <p:pic>
          <p:nvPicPr>
            <p:cNvPr id="89" name="Graphic 88">
              <a:extLst>
                <a:ext uri="{FF2B5EF4-FFF2-40B4-BE49-F238E27FC236}">
                  <a16:creationId xmlns:a16="http://schemas.microsoft.com/office/drawing/2014/main" id="{E9B11C58-6DED-4952-A3D7-458FA918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56958" y="10322589"/>
              <a:ext cx="1134045" cy="1145181"/>
            </a:xfrm>
            <a:prstGeom prst="rect">
              <a:avLst/>
            </a:prstGeom>
          </p:spPr>
        </p:pic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FAA14CE-1163-4E75-B0EA-73054CD25A43}"/>
                </a:ext>
              </a:extLst>
            </p:cNvPr>
            <p:cNvSpPr/>
            <p:nvPr/>
          </p:nvSpPr>
          <p:spPr>
            <a:xfrm>
              <a:off x="6998390" y="8733550"/>
              <a:ext cx="306033" cy="30797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7BA9940-6855-4AC4-AE2A-8DD2F2CB4B62}"/>
              </a:ext>
            </a:extLst>
          </p:cNvPr>
          <p:cNvSpPr txBox="1"/>
          <p:nvPr/>
        </p:nvSpPr>
        <p:spPr>
          <a:xfrm>
            <a:off x="295106" y="163252"/>
            <a:ext cx="37845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5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④ </a:t>
            </a:r>
            <a:r>
              <a:rPr lang="en-SG" sz="5000" b="1" dirty="0">
                <a:latin typeface="Lato Black"/>
              </a:rPr>
              <a:t> </a:t>
            </a:r>
            <a:r>
              <a:rPr lang="en-US" sz="5000" b="1" spc="800" dirty="0">
                <a:solidFill>
                  <a:schemeClr val="tx2"/>
                </a:solidFill>
                <a:latin typeface="Lato Black"/>
                <a:ea typeface="Ebrima" panose="02000000000000000000" pitchFamily="2" charset="0"/>
                <a:cs typeface="Ebrima" panose="02000000000000000000" pitchFamily="2" charset="0"/>
              </a:rPr>
              <a:t>&lt;&gt;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E759AED-8747-449F-84B2-ACAD9BC2DFC9}"/>
              </a:ext>
            </a:extLst>
          </p:cNvPr>
          <p:cNvCxnSpPr/>
          <p:nvPr/>
        </p:nvCxnSpPr>
        <p:spPr>
          <a:xfrm>
            <a:off x="1658000" y="1135651"/>
            <a:ext cx="1192923" cy="0"/>
          </a:xfrm>
          <a:prstGeom prst="line">
            <a:avLst/>
          </a:prstGeom>
          <a:ln w="5715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D8E730D0-50B0-46CF-B676-2A47F8FB403E}"/>
              </a:ext>
            </a:extLst>
          </p:cNvPr>
          <p:cNvSpPr/>
          <p:nvPr/>
        </p:nvSpPr>
        <p:spPr>
          <a:xfrm>
            <a:off x="14810558" y="6847867"/>
            <a:ext cx="337741" cy="32824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61958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6962835" y="3502001"/>
            <a:ext cx="10591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DOWNLOAD MORE</a:t>
            </a:r>
          </a:p>
          <a:p>
            <a:pPr algn="ctr"/>
            <a:r>
              <a:rPr lang="en-US" sz="6000" b="1" spc="600" dirty="0">
                <a:solidFill>
                  <a:schemeClr val="tx2"/>
                </a:solidFill>
                <a:latin typeface="Playfair Display SC" charset="0"/>
                <a:ea typeface="Playfair Display SC" charset="0"/>
                <a:cs typeface="Playfair Display SC" charset="0"/>
              </a:rPr>
              <a:t>MINIMAL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418160" y="5525919"/>
            <a:ext cx="563160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spc="600" dirty="0">
                <a:solidFill>
                  <a:schemeClr val="accent2"/>
                </a:solidFill>
                <a:latin typeface="Montserrat Semi" charset="0"/>
                <a:ea typeface="Montserrat Semi" charset="0"/>
                <a:cs typeface="Montserrat Semi" charset="0"/>
              </a:rPr>
              <a:t>PRESENTATIONS</a:t>
            </a:r>
          </a:p>
        </p:txBody>
      </p:sp>
      <p:sp>
        <p:nvSpPr>
          <p:cNvPr id="2" name="Down Arrow 1"/>
          <p:cNvSpPr/>
          <p:nvPr/>
        </p:nvSpPr>
        <p:spPr>
          <a:xfrm>
            <a:off x="11793302" y="6512310"/>
            <a:ext cx="930866" cy="1159727"/>
          </a:xfrm>
          <a:prstGeom prst="downArrow">
            <a:avLst>
              <a:gd name="adj1" fmla="val 24764"/>
              <a:gd name="adj2" fmla="val 3377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hlinkClick r:id="rId3"/>
            <a:extLst>
              <a:ext uri="{FF2B5EF4-FFF2-40B4-BE49-F238E27FC236}">
                <a16:creationId xmlns:a16="http://schemas.microsoft.com/office/drawing/2014/main" id="{782A74FE-5467-0942-BB2F-C99C8A3EAAA3}"/>
              </a:ext>
            </a:extLst>
          </p:cNvPr>
          <p:cNvSpPr/>
          <p:nvPr/>
        </p:nvSpPr>
        <p:spPr>
          <a:xfrm>
            <a:off x="10037271" y="8341112"/>
            <a:ext cx="4297282" cy="97661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5346E86B-9F2A-924E-A554-B8F1E026B29E}"/>
              </a:ext>
            </a:extLst>
          </p:cNvPr>
          <p:cNvSpPr txBox="1"/>
          <p:nvPr/>
        </p:nvSpPr>
        <p:spPr>
          <a:xfrm>
            <a:off x="9370110" y="8511740"/>
            <a:ext cx="5631603" cy="583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spc="600" dirty="0">
                <a:solidFill>
                  <a:schemeClr val="bg1"/>
                </a:solidFill>
                <a:latin typeface="Montserrat Semi" charset="0"/>
                <a:ea typeface="Montserrat Semi" charset="0"/>
                <a:cs typeface="Montserrat Semi" charset="0"/>
                <a:hlinkClick r:id="rId3"/>
              </a:rPr>
              <a:t>DOWNLOAD</a:t>
            </a:r>
            <a:endParaRPr lang="en-US" sz="2400" b="1" spc="600" dirty="0">
              <a:solidFill>
                <a:schemeClr val="bg1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91CFC6-4724-264B-9C1C-D8F0BBA46BFF}"/>
              </a:ext>
            </a:extLst>
          </p:cNvPr>
          <p:cNvSpPr/>
          <p:nvPr/>
        </p:nvSpPr>
        <p:spPr>
          <a:xfrm>
            <a:off x="8800735" y="9652761"/>
            <a:ext cx="67185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https://</a:t>
            </a:r>
            <a:r>
              <a:rPr lang="en-US" dirty="0" err="1">
                <a:latin typeface="Montserrat" charset="0"/>
                <a:ea typeface="Montserrat" charset="0"/>
                <a:cs typeface="Montserrat" charset="0"/>
              </a:rPr>
              <a:t>crmrkt.com</a:t>
            </a:r>
            <a:r>
              <a:rPr lang="en-US" dirty="0">
                <a:latin typeface="Montserrat" charset="0"/>
                <a:ea typeface="Montserrat" charset="0"/>
                <a:cs typeface="Montserrat" charset="0"/>
              </a:rPr>
              <a:t>/GK9Dwa</a:t>
            </a:r>
          </a:p>
        </p:txBody>
      </p:sp>
    </p:spTree>
    <p:extLst>
      <p:ext uri="{BB962C8B-B14F-4D97-AF65-F5344CB8AC3E}">
        <p14:creationId xmlns:p14="http://schemas.microsoft.com/office/powerpoint/2010/main" val="10556374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>
        <p159:morph option="byObject"/>
      </p:transition>
    </mc:Choice>
    <mc:Fallback>
      <p:transition spd="med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ubtitle 2"/>
          <p:cNvSpPr txBox="1">
            <a:spLocks/>
          </p:cNvSpPr>
          <p:nvPr/>
        </p:nvSpPr>
        <p:spPr>
          <a:xfrm>
            <a:off x="13728243" y="11150903"/>
            <a:ext cx="6598563" cy="124553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dirty="0">
                <a:solidFill>
                  <a:schemeClr val="tx1"/>
                </a:solidFill>
                <a:latin typeface="Poppins Light" charset="0"/>
                <a:ea typeface="Poppins Light" charset="0"/>
                <a:cs typeface="Poppins Light" charset="0"/>
              </a:rPr>
              <a:t>Frequently, your initial font choice is taken out of your awesome hands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6473688" y="10060315"/>
            <a:ext cx="1075937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Poppins Light" charset="0"/>
                <a:ea typeface="Poppins Light" charset="0"/>
                <a:cs typeface="Poppins Light" charset="0"/>
              </a:rPr>
              <a:t>WORKS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4806572" y="10542470"/>
            <a:ext cx="4410182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rPr>
              <a:t>IMAGES PLACEHOLDERS</a:t>
            </a:r>
          </a:p>
        </p:txBody>
      </p:sp>
      <p:sp>
        <p:nvSpPr>
          <p:cNvPr id="68" name="Subtitle 2"/>
          <p:cNvSpPr txBox="1">
            <a:spLocks/>
          </p:cNvSpPr>
          <p:nvPr/>
        </p:nvSpPr>
        <p:spPr>
          <a:xfrm>
            <a:off x="4104811" y="11150903"/>
            <a:ext cx="6598563" cy="124553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dirty="0">
                <a:solidFill>
                  <a:schemeClr val="tx1"/>
                </a:solidFill>
                <a:latin typeface="Poppins Light" charset="0"/>
                <a:ea typeface="Poppins Light" charset="0"/>
                <a:cs typeface="Poppins Light" charset="0"/>
              </a:rPr>
              <a:t>Frequently, your initial font choice is taken out of your awesome hands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850256" y="10060315"/>
            <a:ext cx="1075937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000" dirty="0">
                <a:solidFill>
                  <a:schemeClr val="accent2"/>
                </a:solidFill>
                <a:latin typeface="Poppins Light" charset="0"/>
                <a:ea typeface="Poppins Light" charset="0"/>
                <a:cs typeface="Poppins Light" charset="0"/>
              </a:rPr>
              <a:t>WORKS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5569459" y="10542470"/>
            <a:ext cx="3637534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rPr>
              <a:t>CREATIVE LAYOUTS</a:t>
            </a:r>
          </a:p>
        </p:txBody>
      </p:sp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B54CDFB7-A665-D746-84DE-FAFFAD02EFA2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4F05C40-A1DE-1B4E-9E84-907536C7C797}"/>
              </a:ext>
            </a:extLst>
          </p:cNvPr>
          <p:cNvCxnSpPr/>
          <p:nvPr/>
        </p:nvCxnSpPr>
        <p:spPr>
          <a:xfrm>
            <a:off x="11608677" y="2794666"/>
            <a:ext cx="1192923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C755B58-9D7E-3C41-AA19-A80B5424ECCE}"/>
              </a:ext>
            </a:extLst>
          </p:cNvPr>
          <p:cNvSpPr txBox="1"/>
          <p:nvPr/>
        </p:nvSpPr>
        <p:spPr>
          <a:xfrm>
            <a:off x="6590212" y="1160870"/>
            <a:ext cx="1119729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b="1" spc="800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Slides for Two Images</a:t>
            </a:r>
          </a:p>
        </p:txBody>
      </p:sp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519A07A6-EC17-A04B-980A-3C5FA5B0500B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257326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>
        <p159:morph option="byObject"/>
      </p:transition>
    </mc:Choice>
    <mc:Fallback>
      <p:transition spd="med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ubtitle 2"/>
          <p:cNvSpPr txBox="1">
            <a:spLocks/>
          </p:cNvSpPr>
          <p:nvPr/>
        </p:nvSpPr>
        <p:spPr>
          <a:xfrm>
            <a:off x="1396304" y="9651428"/>
            <a:ext cx="4226535" cy="175849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040"/>
              </a:lnSpc>
            </a:pPr>
            <a:r>
              <a:rPr lang="en-US" dirty="0">
                <a:solidFill>
                  <a:schemeClr val="tx1"/>
                </a:solidFill>
                <a:latin typeface="Poppins Light" charset="0"/>
                <a:ea typeface="Poppins Light" charset="0"/>
                <a:cs typeface="Poppins Light" charset="0"/>
              </a:rPr>
              <a:t>Frequently, your initial font choice is taken out of your awesome hands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513874" y="9031526"/>
            <a:ext cx="2342308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rPr>
              <a:t>FEATURE 01</a:t>
            </a:r>
          </a:p>
        </p:txBody>
      </p:sp>
      <p:sp>
        <p:nvSpPr>
          <p:cNvPr id="46" name="Subtitle 2"/>
          <p:cNvSpPr txBox="1">
            <a:spLocks/>
          </p:cNvSpPr>
          <p:nvPr/>
        </p:nvSpPr>
        <p:spPr>
          <a:xfrm>
            <a:off x="7170011" y="9651428"/>
            <a:ext cx="4226535" cy="1758497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4040"/>
              </a:lnSpc>
            </a:pPr>
            <a:r>
              <a:rPr lang="en-US" dirty="0">
                <a:solidFill>
                  <a:schemeClr val="tx1"/>
                </a:solidFill>
                <a:latin typeface="Poppins Light" charset="0"/>
                <a:ea typeface="Poppins Light" charset="0"/>
                <a:cs typeface="Poppins Light" charset="0"/>
              </a:rPr>
              <a:t>Frequently, your initial font choice is taken out of your awesome hands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287581" y="9031526"/>
            <a:ext cx="241604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rPr>
              <a:t>FEATURE 02</a:t>
            </a:r>
          </a:p>
        </p:txBody>
      </p:sp>
      <p:sp>
        <p:nvSpPr>
          <p:cNvPr id="48" name="Subtitle 2"/>
          <p:cNvSpPr txBox="1">
            <a:spLocks/>
          </p:cNvSpPr>
          <p:nvPr/>
        </p:nvSpPr>
        <p:spPr>
          <a:xfrm>
            <a:off x="1396303" y="5436268"/>
            <a:ext cx="10000243" cy="227145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4040"/>
              </a:lnSpc>
            </a:pPr>
            <a:r>
              <a:rPr lang="en-US" dirty="0">
                <a:solidFill>
                  <a:schemeClr val="tx1"/>
                </a:solidFill>
                <a:latin typeface="Poppins Light" charset="0"/>
                <a:ea typeface="Poppins Light" charset="0"/>
                <a:cs typeface="Poppins Light" charset="0"/>
              </a:rPr>
              <a:t>Frequently, your initial font choice is taken out of your awesome hands also we are companies often specify a typeface, or even a set of fonts when selecting a typeface for body text, your primary concern should be readability don’t concern yourself.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513874" y="4816366"/>
            <a:ext cx="2031325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Poppins SemiBold" charset="0"/>
                <a:ea typeface="Poppins SemiBold" charset="0"/>
                <a:cs typeface="Poppins SemiBold" charset="0"/>
              </a:rPr>
              <a:t>ANALYSIS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4532CFF-2201-9644-A87A-FB54D76FC2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F4BB16-066B-004E-AA33-BEE4B3168A60}"/>
              </a:ext>
            </a:extLst>
          </p:cNvPr>
          <p:cNvSpPr txBox="1"/>
          <p:nvPr/>
        </p:nvSpPr>
        <p:spPr>
          <a:xfrm>
            <a:off x="1513874" y="1313270"/>
            <a:ext cx="627768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7000" b="1" spc="800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Half Picture</a:t>
            </a:r>
          </a:p>
          <a:p>
            <a:pPr>
              <a:lnSpc>
                <a:spcPts val="7200"/>
              </a:lnSpc>
            </a:pPr>
            <a:r>
              <a:rPr lang="en-US" sz="7000" b="1" spc="800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Left Layout</a:t>
            </a:r>
          </a:p>
        </p:txBody>
      </p:sp>
    </p:spTree>
    <p:extLst>
      <p:ext uri="{BB962C8B-B14F-4D97-AF65-F5344CB8AC3E}">
        <p14:creationId xmlns:p14="http://schemas.microsoft.com/office/powerpoint/2010/main" val="3375800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>
        <p159:morph option="byObject"/>
      </p:transition>
    </mc:Choice>
    <mc:Fallback>
      <p:transition spd="med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95D650A-8038-45E2-BC3B-39CD453581B7}"/>
              </a:ext>
            </a:extLst>
          </p:cNvPr>
          <p:cNvSpPr/>
          <p:nvPr/>
        </p:nvSpPr>
        <p:spPr>
          <a:xfrm>
            <a:off x="6069390" y="1786"/>
            <a:ext cx="3047206" cy="13712428"/>
          </a:xfrm>
          <a:prstGeom prst="rect">
            <a:avLst/>
          </a:prstGeom>
          <a:solidFill>
            <a:srgbClr val="B0A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998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7BC272B-1137-4DDE-A18A-A4862171712B}"/>
              </a:ext>
            </a:extLst>
          </p:cNvPr>
          <p:cNvSpPr/>
          <p:nvPr/>
        </p:nvSpPr>
        <p:spPr>
          <a:xfrm>
            <a:off x="-25023" y="0"/>
            <a:ext cx="3047206" cy="13712428"/>
          </a:xfrm>
          <a:prstGeom prst="rect">
            <a:avLst/>
          </a:prstGeom>
          <a:solidFill>
            <a:srgbClr val="B0A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998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4F51CBA-CD16-4E6E-9962-9CD6D0703BCD}"/>
              </a:ext>
            </a:extLst>
          </p:cNvPr>
          <p:cNvSpPr/>
          <p:nvPr/>
        </p:nvSpPr>
        <p:spPr>
          <a:xfrm>
            <a:off x="3022183" y="1786"/>
            <a:ext cx="3047206" cy="13712428"/>
          </a:xfrm>
          <a:prstGeom prst="rect">
            <a:avLst/>
          </a:prstGeom>
          <a:solidFill>
            <a:srgbClr val="B0A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998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6D4FF92-5044-4CCE-9765-60384CA67C83}"/>
              </a:ext>
            </a:extLst>
          </p:cNvPr>
          <p:cNvGrpSpPr/>
          <p:nvPr/>
        </p:nvGrpSpPr>
        <p:grpSpPr>
          <a:xfrm>
            <a:off x="659993" y="3274920"/>
            <a:ext cx="7087384" cy="6107667"/>
            <a:chOff x="685016" y="3274920"/>
            <a:chExt cx="7087384" cy="6107667"/>
          </a:xfrm>
        </p:grpSpPr>
        <p:sp>
          <p:nvSpPr>
            <p:cNvPr id="19" name="Subtitle 2"/>
            <p:cNvSpPr txBox="1">
              <a:spLocks/>
            </p:cNvSpPr>
            <p:nvPr/>
          </p:nvSpPr>
          <p:spPr>
            <a:xfrm>
              <a:off x="685016" y="4469380"/>
              <a:ext cx="7087384" cy="4913207"/>
            </a:xfrm>
            <a:prstGeom prst="rect">
              <a:avLst/>
            </a:prstGeom>
          </p:spPr>
          <p:txBody>
            <a:bodyPr vert="horz" wrap="square" lIns="217490" tIns="108745" rIns="217490" bIns="108745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  <a:spcBef>
                  <a:spcPts val="600"/>
                </a:spcBef>
              </a:pPr>
              <a:br>
                <a:rPr lang="en-US" sz="4000" dirty="0">
                  <a:solidFill>
                    <a:srgbClr val="000C28"/>
                  </a:solidFill>
                  <a:latin typeface="Lato Black"/>
                  <a:ea typeface="Poppins Light" charset="0"/>
                  <a:cs typeface="Poppins Light" pitchFamily="2" charset="77"/>
                </a:rPr>
              </a:br>
              <a:r>
                <a:rPr lang="en-US" sz="4000" dirty="0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Belle Lee</a:t>
              </a: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sz="4000" dirty="0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Chen </a:t>
              </a:r>
              <a:r>
                <a:rPr lang="en-US" sz="4000" dirty="0" err="1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Ziyi</a:t>
              </a:r>
              <a:endParaRPr lang="en-US" sz="4000" dirty="0">
                <a:solidFill>
                  <a:srgbClr val="000C28"/>
                </a:solidFill>
                <a:latin typeface="Lato Black"/>
                <a:ea typeface="Poppins Light" charset="0"/>
                <a:cs typeface="Aharoni" panose="02010803020104030203" pitchFamily="2" charset="-79"/>
              </a:endParaRP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sz="4000" dirty="0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Louis Low</a:t>
              </a: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sz="4000" dirty="0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Hao Jun Poon</a:t>
              </a: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sz="4000" dirty="0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Benjamin Wong</a:t>
              </a:r>
            </a:p>
            <a:p>
              <a:pPr>
                <a:lnSpc>
                  <a:spcPct val="100000"/>
                </a:lnSpc>
                <a:spcBef>
                  <a:spcPts val="600"/>
                </a:spcBef>
              </a:pPr>
              <a:r>
                <a:rPr lang="en-US" sz="4000" dirty="0" err="1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Masturah</a:t>
              </a:r>
              <a:r>
                <a:rPr lang="en-US" sz="4000" dirty="0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 </a:t>
              </a:r>
              <a:r>
                <a:rPr lang="en-US" sz="4000" dirty="0" err="1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Binte</a:t>
              </a:r>
              <a:r>
                <a:rPr lang="en-US" sz="4000" dirty="0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 </a:t>
              </a:r>
              <a:r>
                <a:rPr lang="en-US" sz="4000" dirty="0" err="1">
                  <a:solidFill>
                    <a:srgbClr val="000C28"/>
                  </a:solidFill>
                  <a:latin typeface="Lato Black"/>
                  <a:ea typeface="Poppins Light" charset="0"/>
                  <a:cs typeface="Aharoni" panose="02010803020104030203" pitchFamily="2" charset="-79"/>
                </a:rPr>
                <a:t>Sulaiman</a:t>
              </a:r>
              <a:endParaRPr lang="en-US" sz="4000" dirty="0">
                <a:solidFill>
                  <a:srgbClr val="000C28"/>
                </a:solidFill>
                <a:latin typeface="Lato Black"/>
                <a:ea typeface="Poppins Light" charset="0"/>
                <a:cs typeface="Aharoni" panose="02010803020104030203" pitchFamily="2" charset="-79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775234" y="3274920"/>
              <a:ext cx="2906951" cy="83099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4800" b="1" dirty="0">
                  <a:solidFill>
                    <a:srgbClr val="000C28"/>
                  </a:solidFill>
                  <a:latin typeface="Lato Black"/>
                  <a:ea typeface="Poppins SemiBold" charset="0"/>
                  <a:cs typeface="Poppins SemiBold" charset="0"/>
                </a:rPr>
                <a:t>Members</a:t>
              </a:r>
            </a:p>
          </p:txBody>
        </p:sp>
      </p:grpSp>
      <p:sp>
        <p:nvSpPr>
          <p:cNvPr id="23" name="Shape 2785"/>
          <p:cNvSpPr/>
          <p:nvPr/>
        </p:nvSpPr>
        <p:spPr>
          <a:xfrm>
            <a:off x="15991148" y="4030062"/>
            <a:ext cx="807204" cy="6604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pic>
        <p:nvPicPr>
          <p:cNvPr id="31" name="Picture 30" descr="A close up of a logo&#10;&#10;Description automatically generated">
            <a:extLst>
              <a:ext uri="{FF2B5EF4-FFF2-40B4-BE49-F238E27FC236}">
                <a16:creationId xmlns:a16="http://schemas.microsoft.com/office/drawing/2014/main" id="{41E9EDE7-E603-42FE-96B0-835C22A82D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352" y="679012"/>
            <a:ext cx="11430000" cy="114300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1DC5155-B433-42C6-BB80-DB940C8A6604}"/>
              </a:ext>
            </a:extLst>
          </p:cNvPr>
          <p:cNvSpPr/>
          <p:nvPr/>
        </p:nvSpPr>
        <p:spPr>
          <a:xfrm>
            <a:off x="9116596" y="1786"/>
            <a:ext cx="3047206" cy="13712428"/>
          </a:xfrm>
          <a:prstGeom prst="rect">
            <a:avLst/>
          </a:prstGeom>
          <a:solidFill>
            <a:srgbClr val="B0A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998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8502FB3-DB20-4E28-BD89-98F6B82EDF13}"/>
              </a:ext>
            </a:extLst>
          </p:cNvPr>
          <p:cNvSpPr/>
          <p:nvPr/>
        </p:nvSpPr>
        <p:spPr>
          <a:xfrm>
            <a:off x="12163802" y="1786"/>
            <a:ext cx="3047206" cy="13712428"/>
          </a:xfrm>
          <a:prstGeom prst="rect">
            <a:avLst/>
          </a:prstGeom>
          <a:solidFill>
            <a:srgbClr val="B0A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998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87FFC51-C336-4B8D-9F37-C81755816915}"/>
              </a:ext>
            </a:extLst>
          </p:cNvPr>
          <p:cNvSpPr/>
          <p:nvPr/>
        </p:nvSpPr>
        <p:spPr>
          <a:xfrm>
            <a:off x="15211008" y="1786"/>
            <a:ext cx="3047206" cy="13712428"/>
          </a:xfrm>
          <a:prstGeom prst="rect">
            <a:avLst/>
          </a:prstGeom>
          <a:solidFill>
            <a:srgbClr val="B0A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998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8F8F202-6641-4878-BD99-F98E7FCF53FF}"/>
              </a:ext>
            </a:extLst>
          </p:cNvPr>
          <p:cNvSpPr/>
          <p:nvPr/>
        </p:nvSpPr>
        <p:spPr>
          <a:xfrm>
            <a:off x="18258215" y="1786"/>
            <a:ext cx="3047206" cy="13712428"/>
          </a:xfrm>
          <a:prstGeom prst="rect">
            <a:avLst/>
          </a:prstGeom>
          <a:solidFill>
            <a:srgbClr val="B0A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998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7C6D9E4-1D61-440B-A653-3A874D9B8101}"/>
              </a:ext>
            </a:extLst>
          </p:cNvPr>
          <p:cNvSpPr/>
          <p:nvPr/>
        </p:nvSpPr>
        <p:spPr>
          <a:xfrm>
            <a:off x="21305421" y="1786"/>
            <a:ext cx="3047206" cy="13712428"/>
          </a:xfrm>
          <a:prstGeom prst="rect">
            <a:avLst/>
          </a:prstGeom>
          <a:solidFill>
            <a:srgbClr val="B0A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998"/>
          </a:p>
        </p:txBody>
      </p:sp>
    </p:spTree>
    <p:extLst>
      <p:ext uri="{BB962C8B-B14F-4D97-AF65-F5344CB8AC3E}">
        <p14:creationId xmlns:p14="http://schemas.microsoft.com/office/powerpoint/2010/main" val="1890488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accel="30000" decel="7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accel="30000" decel="7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8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8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accel="30000" decel="7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accel="30000" decel="7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accel="30000" decel="7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8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8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accel="30000" decel="7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8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8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accel="30000" decel="7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accel="30000" decel="7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8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8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xit" presetSubtype="4" accel="70000" decel="30000" fill="hold" grpId="1" nodeType="withEffect">
                                  <p:stCondLst>
                                    <p:cond delay="9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8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8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4" accel="70000" decel="3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8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8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4" accel="70000" decel="30000" fill="hold" grpId="1" nodeType="withEffect">
                                  <p:stCondLst>
                                    <p:cond delay="10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8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8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xit" presetSubtype="4" accel="70000" decel="3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8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8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4" accel="70000" decel="30000" fill="hold" grpId="1" nodeType="withEffect">
                                  <p:stCondLst>
                                    <p:cond delay="1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8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8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Connector 54"/>
          <p:cNvCxnSpPr/>
          <p:nvPr/>
        </p:nvCxnSpPr>
        <p:spPr>
          <a:xfrm>
            <a:off x="11608677" y="2794666"/>
            <a:ext cx="1192923" cy="0"/>
          </a:xfrm>
          <a:prstGeom prst="line">
            <a:avLst/>
          </a:prstGeom>
          <a:ln w="5715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Shape 2641"/>
          <p:cNvSpPr/>
          <p:nvPr/>
        </p:nvSpPr>
        <p:spPr>
          <a:xfrm>
            <a:off x="4446121" y="6144370"/>
            <a:ext cx="1300130" cy="8273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6" name="Shape 2783"/>
          <p:cNvSpPr/>
          <p:nvPr/>
        </p:nvSpPr>
        <p:spPr>
          <a:xfrm>
            <a:off x="11539126" y="5996628"/>
            <a:ext cx="1300128" cy="11228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68" name="TextBox 67"/>
          <p:cNvSpPr txBox="1"/>
          <p:nvPr/>
        </p:nvSpPr>
        <p:spPr>
          <a:xfrm>
            <a:off x="5753486" y="9128997"/>
            <a:ext cx="3353226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+mj-lt"/>
                <a:ea typeface="Poppins SemiBold" charset="0"/>
                <a:cs typeface="Poppins SemiBold" charset="0"/>
              </a:rPr>
              <a:t>COMMUNICATION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0374242" y="9096126"/>
            <a:ext cx="3629904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+mj-lt"/>
                <a:ea typeface="Poppins SemiBold" charset="0"/>
                <a:cs typeface="Poppins SemiBold" charset="0"/>
              </a:rPr>
              <a:t>RECOMMENDATION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6024698" y="9096126"/>
            <a:ext cx="1919115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+mj-lt"/>
                <a:ea typeface="Poppins SemiBold" charset="0"/>
                <a:cs typeface="Poppins SemiBold" charset="0"/>
              </a:rPr>
              <a:t>CASHLESS</a:t>
            </a:r>
          </a:p>
        </p:txBody>
      </p:sp>
      <p:sp>
        <p:nvSpPr>
          <p:cNvPr id="72" name="Subtitle 2"/>
          <p:cNvSpPr txBox="1">
            <a:spLocks/>
          </p:cNvSpPr>
          <p:nvPr/>
        </p:nvSpPr>
        <p:spPr>
          <a:xfrm>
            <a:off x="14771116" y="9739922"/>
            <a:ext cx="4358711" cy="68557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dirty="0">
                <a:solidFill>
                  <a:schemeClr val="tx1"/>
                </a:solidFill>
                <a:latin typeface="+mj-lt"/>
                <a:ea typeface="Poppins Light" charset="0"/>
                <a:cs typeface="Poppins Light" charset="0"/>
              </a:rPr>
              <a:t>&lt;Placeholder&gt;</a:t>
            </a:r>
          </a:p>
        </p:txBody>
      </p:sp>
      <p:sp>
        <p:nvSpPr>
          <p:cNvPr id="73" name="Subtitle 2"/>
          <p:cNvSpPr txBox="1">
            <a:spLocks/>
          </p:cNvSpPr>
          <p:nvPr/>
        </p:nvSpPr>
        <p:spPr>
          <a:xfrm>
            <a:off x="10009470" y="9739922"/>
            <a:ext cx="4358711" cy="68557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dirty="0">
                <a:solidFill>
                  <a:schemeClr val="tx1"/>
                </a:solidFill>
                <a:latin typeface="+mj-lt"/>
                <a:ea typeface="Poppins Light" charset="0"/>
                <a:cs typeface="Poppins Light" charset="0"/>
              </a:rPr>
              <a:t>&lt;Placeholder&gt;</a:t>
            </a:r>
          </a:p>
        </p:txBody>
      </p:sp>
      <p:sp>
        <p:nvSpPr>
          <p:cNvPr id="74" name="Subtitle 2"/>
          <p:cNvSpPr txBox="1">
            <a:spLocks/>
          </p:cNvSpPr>
          <p:nvPr/>
        </p:nvSpPr>
        <p:spPr>
          <a:xfrm>
            <a:off x="5247824" y="9739922"/>
            <a:ext cx="4358711" cy="685575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40"/>
              </a:lnSpc>
            </a:pPr>
            <a:r>
              <a:rPr lang="en-US" dirty="0">
                <a:solidFill>
                  <a:schemeClr val="tx1"/>
                </a:solidFill>
                <a:latin typeface="+mj-lt"/>
                <a:ea typeface="Poppins Light" charset="0"/>
                <a:cs typeface="Poppins Light" charset="0"/>
              </a:rPr>
              <a:t>&lt;Placeholder&gt;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9E770E-8582-3F4A-9B51-D1B005C49561}"/>
              </a:ext>
            </a:extLst>
          </p:cNvPr>
          <p:cNvSpPr txBox="1"/>
          <p:nvPr/>
        </p:nvSpPr>
        <p:spPr>
          <a:xfrm>
            <a:off x="7161069" y="1160870"/>
            <a:ext cx="10055574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0" b="1" spc="800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What More We Do?</a:t>
            </a:r>
          </a:p>
        </p:txBody>
      </p:sp>
    </p:spTree>
    <p:extLst>
      <p:ext uri="{BB962C8B-B14F-4D97-AF65-F5344CB8AC3E}">
        <p14:creationId xmlns:p14="http://schemas.microsoft.com/office/powerpoint/2010/main" val="11564910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>
        <p159:morph option="byObject"/>
      </p:transition>
    </mc:Choice>
    <mc:Fallback>
      <p:transition spd="med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932A435E-CCB6-4EAA-A7E8-DF3A1C359F0C}"/>
              </a:ext>
            </a:extLst>
          </p:cNvPr>
          <p:cNvSpPr/>
          <p:nvPr/>
        </p:nvSpPr>
        <p:spPr>
          <a:xfrm>
            <a:off x="11000526" y="3358202"/>
            <a:ext cx="2376597" cy="2519035"/>
          </a:xfrm>
          <a:prstGeom prst="ellipse">
            <a:avLst/>
          </a:prstGeom>
          <a:solidFill>
            <a:srgbClr val="B0A8EA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cxnSpLocks/>
          </p:cNvCxnSpPr>
          <p:nvPr/>
        </p:nvCxnSpPr>
        <p:spPr>
          <a:xfrm>
            <a:off x="7104185" y="8258764"/>
            <a:ext cx="9870830" cy="0"/>
          </a:xfrm>
          <a:prstGeom prst="line">
            <a:avLst/>
          </a:prstGeom>
          <a:ln w="5715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497337" y="6091448"/>
            <a:ext cx="1138305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400" b="1" spc="800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Above and Beyond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720254" y="9041086"/>
            <a:ext cx="2968761" cy="52322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800" b="1" dirty="0">
                <a:solidFill>
                  <a:schemeClr val="tx2"/>
                </a:solidFill>
                <a:latin typeface="+mj-lt"/>
                <a:ea typeface="Poppins SemiBold" charset="0"/>
                <a:cs typeface="Poppins SemiBold" charset="0"/>
              </a:rPr>
              <a:t>Beyond the Labs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72AF391-240D-4798-B753-116B6E1BAED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57923" y="3996169"/>
            <a:ext cx="1336301" cy="133630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F7406A-88B9-4D37-BB4B-F826FBBE2CBA}"/>
              </a:ext>
            </a:extLst>
          </p:cNvPr>
          <p:cNvCxnSpPr>
            <a:cxnSpLocks/>
          </p:cNvCxnSpPr>
          <p:nvPr/>
        </p:nvCxnSpPr>
        <p:spPr>
          <a:xfrm flipH="1">
            <a:off x="11595774" y="4931537"/>
            <a:ext cx="127511" cy="126238"/>
          </a:xfrm>
          <a:prstGeom prst="line">
            <a:avLst/>
          </a:prstGeom>
          <a:ln w="666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41B5D8-2C4B-4306-B13A-7B747F477EC8}"/>
              </a:ext>
            </a:extLst>
          </p:cNvPr>
          <p:cNvCxnSpPr>
            <a:cxnSpLocks/>
          </p:cNvCxnSpPr>
          <p:nvPr/>
        </p:nvCxnSpPr>
        <p:spPr>
          <a:xfrm flipH="1">
            <a:off x="11600199" y="5143843"/>
            <a:ext cx="149862" cy="142424"/>
          </a:xfrm>
          <a:prstGeom prst="line">
            <a:avLst/>
          </a:prstGeom>
          <a:ln w="666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7BA895-6D7B-471F-8C32-B4C8E4A89A50}"/>
              </a:ext>
            </a:extLst>
          </p:cNvPr>
          <p:cNvCxnSpPr>
            <a:cxnSpLocks/>
          </p:cNvCxnSpPr>
          <p:nvPr/>
        </p:nvCxnSpPr>
        <p:spPr>
          <a:xfrm flipH="1">
            <a:off x="11834785" y="5162970"/>
            <a:ext cx="121584" cy="123297"/>
          </a:xfrm>
          <a:prstGeom prst="line">
            <a:avLst/>
          </a:prstGeom>
          <a:ln w="66675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359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Tm="2000">
        <p159:morph option="byObject"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9182E-6 -2.77778E-6 L -0.01113 0.018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0" y="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55405E-7 1.66667E-6 L -0.01029 0.0186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4" y="92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5848E-7 -3.7037E-7 L -0.00938 0.0156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" y="77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7C4FC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7C4FC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7C4FC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932A435E-CCB6-4EAA-A7E8-DF3A1C359F0C}"/>
              </a:ext>
            </a:extLst>
          </p:cNvPr>
          <p:cNvSpPr/>
          <p:nvPr/>
        </p:nvSpPr>
        <p:spPr>
          <a:xfrm>
            <a:off x="11000526" y="380545"/>
            <a:ext cx="2376597" cy="2519035"/>
          </a:xfrm>
          <a:prstGeom prst="ellipse">
            <a:avLst/>
          </a:prstGeom>
          <a:solidFill>
            <a:srgbClr val="B0A8EA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11608677" y="4249478"/>
            <a:ext cx="1192923" cy="0"/>
          </a:xfrm>
          <a:prstGeom prst="line">
            <a:avLst/>
          </a:prstGeom>
          <a:ln w="5715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134455" y="3113791"/>
            <a:ext cx="41088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spc="800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Open APIs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72AF391-240D-4798-B753-116B6E1BAED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57923" y="1018512"/>
            <a:ext cx="1336301" cy="133630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F7406A-88B9-4D37-BB4B-F826FBBE2CBA}"/>
              </a:ext>
            </a:extLst>
          </p:cNvPr>
          <p:cNvCxnSpPr>
            <a:cxnSpLocks/>
          </p:cNvCxnSpPr>
          <p:nvPr/>
        </p:nvCxnSpPr>
        <p:spPr>
          <a:xfrm flipH="1">
            <a:off x="11595774" y="1953880"/>
            <a:ext cx="127511" cy="126238"/>
          </a:xfrm>
          <a:prstGeom prst="line">
            <a:avLst/>
          </a:prstGeom>
          <a:ln w="666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41B5D8-2C4B-4306-B13A-7B747F477EC8}"/>
              </a:ext>
            </a:extLst>
          </p:cNvPr>
          <p:cNvCxnSpPr>
            <a:cxnSpLocks/>
          </p:cNvCxnSpPr>
          <p:nvPr/>
        </p:nvCxnSpPr>
        <p:spPr>
          <a:xfrm flipH="1">
            <a:off x="11600199" y="2166186"/>
            <a:ext cx="149862" cy="142424"/>
          </a:xfrm>
          <a:prstGeom prst="line">
            <a:avLst/>
          </a:prstGeom>
          <a:ln w="666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7BA895-6D7B-471F-8C32-B4C8E4A89A50}"/>
              </a:ext>
            </a:extLst>
          </p:cNvPr>
          <p:cNvCxnSpPr>
            <a:cxnSpLocks/>
          </p:cNvCxnSpPr>
          <p:nvPr/>
        </p:nvCxnSpPr>
        <p:spPr>
          <a:xfrm flipH="1">
            <a:off x="11834785" y="2185313"/>
            <a:ext cx="121584" cy="123297"/>
          </a:xfrm>
          <a:prstGeom prst="line">
            <a:avLst/>
          </a:prstGeom>
          <a:ln w="66675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62856CC-BEF7-4BD7-BE5D-6BF324FEE7B4}"/>
              </a:ext>
            </a:extLst>
          </p:cNvPr>
          <p:cNvGrpSpPr/>
          <p:nvPr/>
        </p:nvGrpSpPr>
        <p:grpSpPr>
          <a:xfrm>
            <a:off x="1824201" y="7603220"/>
            <a:ext cx="4681150" cy="3091523"/>
            <a:chOff x="2426227" y="8440143"/>
            <a:chExt cx="3593989" cy="2281736"/>
          </a:xfrm>
        </p:grpSpPr>
        <p:pic>
          <p:nvPicPr>
            <p:cNvPr id="3" name="Picture 2" descr="A picture containing sign&#10;&#10;Description automatically generated">
              <a:extLst>
                <a:ext uri="{FF2B5EF4-FFF2-40B4-BE49-F238E27FC236}">
                  <a16:creationId xmlns:a16="http://schemas.microsoft.com/office/drawing/2014/main" id="{9262E09B-C565-40BE-B06B-281FEF6EAC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6227" y="8440143"/>
              <a:ext cx="3593989" cy="1422288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961C88D-F6D3-4DB7-A7C9-187A3EDF5C86}"/>
                </a:ext>
              </a:extLst>
            </p:cNvPr>
            <p:cNvSpPr txBox="1"/>
            <p:nvPr/>
          </p:nvSpPr>
          <p:spPr>
            <a:xfrm>
              <a:off x="3241014" y="10199415"/>
              <a:ext cx="1763913" cy="522464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tx2"/>
                  </a:solidFill>
                  <a:latin typeface="+mj-lt"/>
                  <a:ea typeface="Poppins SemiBold" charset="0"/>
                  <a:cs typeface="Poppins SemiBold" charset="0"/>
                </a:rPr>
                <a:t>Payment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54475C2-E045-4CCF-AE4F-71AA7EDC37CE}"/>
              </a:ext>
            </a:extLst>
          </p:cNvPr>
          <p:cNvGrpSpPr/>
          <p:nvPr/>
        </p:nvGrpSpPr>
        <p:grpSpPr>
          <a:xfrm>
            <a:off x="7676877" y="7479628"/>
            <a:ext cx="4230017" cy="3215113"/>
            <a:chOff x="7752898" y="8348925"/>
            <a:chExt cx="3247628" cy="2372953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9B60824C-9D60-4D45-B723-35387D983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752898" y="8348925"/>
              <a:ext cx="1422290" cy="1422288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A6DFCE80-CB9F-4A40-B46A-A305A1BA3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607873" y="8348925"/>
              <a:ext cx="1392653" cy="1392653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58AAD9C-5F4B-4CAA-B334-6C17E8819085}"/>
                </a:ext>
              </a:extLst>
            </p:cNvPr>
            <p:cNvSpPr txBox="1"/>
            <p:nvPr/>
          </p:nvSpPr>
          <p:spPr>
            <a:xfrm>
              <a:off x="7924814" y="10199414"/>
              <a:ext cx="2913356" cy="522464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tx2"/>
                  </a:solidFill>
                  <a:latin typeface="+mj-lt"/>
                  <a:ea typeface="Poppins SemiBold" charset="0"/>
                  <a:cs typeface="Poppins SemiBold" charset="0"/>
                </a:rPr>
                <a:t>Authentication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C9AB98A-5FD2-47F7-B5FD-7EB28E6A1B27}"/>
              </a:ext>
            </a:extLst>
          </p:cNvPr>
          <p:cNvGrpSpPr/>
          <p:nvPr/>
        </p:nvGrpSpPr>
        <p:grpSpPr>
          <a:xfrm>
            <a:off x="13317661" y="7155456"/>
            <a:ext cx="4437497" cy="3539285"/>
            <a:chOff x="11974525" y="8109666"/>
            <a:chExt cx="3406922" cy="2612212"/>
          </a:xfrm>
        </p:grpSpPr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7B5F0626-FCBC-4AA1-BDD1-ACE73680F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flipH="1">
              <a:off x="12801600" y="8109666"/>
              <a:ext cx="1752766" cy="1752766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B8C7B11-1CCB-4F04-A1DB-1A0712BF749B}"/>
                </a:ext>
              </a:extLst>
            </p:cNvPr>
            <p:cNvSpPr txBox="1"/>
            <p:nvPr/>
          </p:nvSpPr>
          <p:spPr>
            <a:xfrm>
              <a:off x="11974525" y="10199414"/>
              <a:ext cx="3406922" cy="522464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tx2"/>
                  </a:solidFill>
                  <a:latin typeface="+mj-lt"/>
                  <a:ea typeface="Poppins SemiBold" charset="0"/>
                  <a:cs typeface="Poppins SemiBold" charset="0"/>
                </a:rPr>
                <a:t>Recommendation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733CD1C-38D9-4466-AA41-6826E94FDC51}"/>
              </a:ext>
            </a:extLst>
          </p:cNvPr>
          <p:cNvGrpSpPr/>
          <p:nvPr/>
        </p:nvGrpSpPr>
        <p:grpSpPr>
          <a:xfrm>
            <a:off x="19165926" y="7206598"/>
            <a:ext cx="4020652" cy="3488146"/>
            <a:chOff x="16914108" y="8147411"/>
            <a:chExt cx="3086886" cy="2574468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7A1F511C-8BE5-4C7F-955E-E206CCC8E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7618908" y="8147411"/>
              <a:ext cx="1677278" cy="1677276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E25B362-2908-4B7F-B30B-B6BE21561BE7}"/>
                </a:ext>
              </a:extLst>
            </p:cNvPr>
            <p:cNvSpPr txBox="1"/>
            <p:nvPr/>
          </p:nvSpPr>
          <p:spPr>
            <a:xfrm>
              <a:off x="16914108" y="10199415"/>
              <a:ext cx="3086886" cy="522464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tx2"/>
                  </a:solidFill>
                  <a:latin typeface="+mj-lt"/>
                  <a:ea typeface="Poppins SemiBold" charset="0"/>
                  <a:cs typeface="Poppins SemiBold" charset="0"/>
                </a:rPr>
                <a:t>Communication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2400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>
        <p159:morph option="byObject"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9182E-6 -3.14815E-6 L -0.01113 0.018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0" y="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55405E-7 1.2963E-6 L -0.01029 0.0186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4" y="92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5848E-7 -7.40741E-7 L -0.00938 0.0156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" y="77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7C4FC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7C4FC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7C4FC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932A435E-CCB6-4EAA-A7E8-DF3A1C359F0C}"/>
              </a:ext>
            </a:extLst>
          </p:cNvPr>
          <p:cNvSpPr/>
          <p:nvPr/>
        </p:nvSpPr>
        <p:spPr>
          <a:xfrm>
            <a:off x="11000526" y="380545"/>
            <a:ext cx="2376597" cy="2519035"/>
          </a:xfrm>
          <a:prstGeom prst="ellipse">
            <a:avLst/>
          </a:prstGeom>
          <a:solidFill>
            <a:srgbClr val="B0A8EA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11608677" y="4249478"/>
            <a:ext cx="1192923" cy="0"/>
          </a:xfrm>
          <a:prstGeom prst="line">
            <a:avLst/>
          </a:prstGeom>
          <a:ln w="5715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9803436" y="3113791"/>
            <a:ext cx="47708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spc="800" dirty="0">
                <a:solidFill>
                  <a:schemeClr val="tx2"/>
                </a:solidFill>
                <a:latin typeface="Lato Black" charset="0"/>
                <a:ea typeface="Ebrima" panose="02000000000000000000" pitchFamily="2" charset="0"/>
                <a:cs typeface="Ebrima" panose="02000000000000000000" pitchFamily="2" charset="0"/>
              </a:rPr>
              <a:t>Deployment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72AF391-240D-4798-B753-116B6E1BAED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57923" y="1018512"/>
            <a:ext cx="1336301" cy="133630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F7406A-88B9-4D37-BB4B-F826FBBE2CBA}"/>
              </a:ext>
            </a:extLst>
          </p:cNvPr>
          <p:cNvCxnSpPr>
            <a:cxnSpLocks/>
          </p:cNvCxnSpPr>
          <p:nvPr/>
        </p:nvCxnSpPr>
        <p:spPr>
          <a:xfrm flipH="1">
            <a:off x="11595774" y="1953880"/>
            <a:ext cx="127511" cy="126238"/>
          </a:xfrm>
          <a:prstGeom prst="line">
            <a:avLst/>
          </a:prstGeom>
          <a:ln w="666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41B5D8-2C4B-4306-B13A-7B747F477EC8}"/>
              </a:ext>
            </a:extLst>
          </p:cNvPr>
          <p:cNvCxnSpPr>
            <a:cxnSpLocks/>
          </p:cNvCxnSpPr>
          <p:nvPr/>
        </p:nvCxnSpPr>
        <p:spPr>
          <a:xfrm flipH="1">
            <a:off x="11600199" y="2166186"/>
            <a:ext cx="149862" cy="142424"/>
          </a:xfrm>
          <a:prstGeom prst="line">
            <a:avLst/>
          </a:prstGeom>
          <a:ln w="6667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7BA895-6D7B-471F-8C32-B4C8E4A89A50}"/>
              </a:ext>
            </a:extLst>
          </p:cNvPr>
          <p:cNvCxnSpPr>
            <a:cxnSpLocks/>
          </p:cNvCxnSpPr>
          <p:nvPr/>
        </p:nvCxnSpPr>
        <p:spPr>
          <a:xfrm flipH="1">
            <a:off x="11834785" y="2185313"/>
            <a:ext cx="121584" cy="123297"/>
          </a:xfrm>
          <a:prstGeom prst="line">
            <a:avLst/>
          </a:prstGeom>
          <a:ln w="66675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 descr="A close up of a sign&#10;&#10;Description automatically generated">
            <a:extLst>
              <a:ext uri="{FF2B5EF4-FFF2-40B4-BE49-F238E27FC236}">
                <a16:creationId xmlns:a16="http://schemas.microsoft.com/office/drawing/2014/main" id="{62909899-8DF5-4134-8EC6-289B7221CEB6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783" y="8009604"/>
            <a:ext cx="5138712" cy="1725388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AAA7D65-E41D-40BE-AEA4-E6AF8D2B9C9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16902" t="13772" r="19098" b="28264"/>
          <a:stretch/>
        </p:blipFill>
        <p:spPr>
          <a:xfrm>
            <a:off x="17059941" y="6960800"/>
            <a:ext cx="6206192" cy="2810413"/>
          </a:xfrm>
          <a:prstGeom prst="rect">
            <a:avLst/>
          </a:prstGeom>
        </p:spPr>
      </p:pic>
      <p:pic>
        <p:nvPicPr>
          <p:cNvPr id="17" name="Picture 16" descr="A picture containing mirror&#10;&#10;Description automatically generated">
            <a:extLst>
              <a:ext uri="{FF2B5EF4-FFF2-40B4-BE49-F238E27FC236}">
                <a16:creationId xmlns:a16="http://schemas.microsoft.com/office/drawing/2014/main" id="{E52BD237-34E2-4CC5-88B5-ABD5CB7F76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056" y="6416044"/>
            <a:ext cx="5725324" cy="3324689"/>
          </a:xfrm>
          <a:prstGeom prst="rect">
            <a:avLst/>
          </a:prstGeom>
        </p:spPr>
      </p:pic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B915F250-EFB8-42CE-962B-F300EE12188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7678" y="6806687"/>
            <a:ext cx="847843" cy="819264"/>
          </a:xfrm>
          <a:prstGeom prst="rect">
            <a:avLst/>
          </a:prstGeom>
        </p:spPr>
      </p:pic>
      <p:pic>
        <p:nvPicPr>
          <p:cNvPr id="33" name="Picture 32" descr="A close up of a sign&#10;&#10;Description automatically generated">
            <a:extLst>
              <a:ext uri="{FF2B5EF4-FFF2-40B4-BE49-F238E27FC236}">
                <a16:creationId xmlns:a16="http://schemas.microsoft.com/office/drawing/2014/main" id="{3D01A68C-D84A-462D-9131-8D4ACE720FA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0080" y="6806687"/>
            <a:ext cx="847843" cy="819264"/>
          </a:xfrm>
          <a:prstGeom prst="rect">
            <a:avLst/>
          </a:prstGeom>
        </p:spPr>
      </p:pic>
      <p:pic>
        <p:nvPicPr>
          <p:cNvPr id="34" name="Picture 33" descr="A close up of a sign&#10;&#10;Description automatically generated">
            <a:extLst>
              <a:ext uri="{FF2B5EF4-FFF2-40B4-BE49-F238E27FC236}">
                <a16:creationId xmlns:a16="http://schemas.microsoft.com/office/drawing/2014/main" id="{5DA69221-4EFD-40AB-A876-B93B8984EA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5075" y="6806687"/>
            <a:ext cx="847843" cy="819264"/>
          </a:xfrm>
          <a:prstGeom prst="rect">
            <a:avLst/>
          </a:prstGeom>
        </p:spPr>
      </p:pic>
      <p:pic>
        <p:nvPicPr>
          <p:cNvPr id="35" name="Picture 34" descr="A close up of a sign&#10;&#10;Description automatically generated">
            <a:extLst>
              <a:ext uri="{FF2B5EF4-FFF2-40B4-BE49-F238E27FC236}">
                <a16:creationId xmlns:a16="http://schemas.microsoft.com/office/drawing/2014/main" id="{57F272A4-8F85-4F31-8614-A2A20809F25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7477" y="6806687"/>
            <a:ext cx="847843" cy="819264"/>
          </a:xfrm>
          <a:prstGeom prst="rect">
            <a:avLst/>
          </a:prstGeom>
        </p:spPr>
      </p:pic>
      <p:pic>
        <p:nvPicPr>
          <p:cNvPr id="37" name="Picture 36" descr="A close up of a sign&#10;&#10;Description automatically generated">
            <a:extLst>
              <a:ext uri="{FF2B5EF4-FFF2-40B4-BE49-F238E27FC236}">
                <a16:creationId xmlns:a16="http://schemas.microsoft.com/office/drawing/2014/main" id="{A157AC82-3C7B-42F9-A3AB-F894007968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1886" y="6036892"/>
            <a:ext cx="847843" cy="819264"/>
          </a:xfrm>
          <a:prstGeom prst="rect">
            <a:avLst/>
          </a:prstGeom>
        </p:spPr>
      </p:pic>
      <p:pic>
        <p:nvPicPr>
          <p:cNvPr id="39" name="Picture 38" descr="A close up of a sign&#10;&#10;Description automatically generated">
            <a:extLst>
              <a:ext uri="{FF2B5EF4-FFF2-40B4-BE49-F238E27FC236}">
                <a16:creationId xmlns:a16="http://schemas.microsoft.com/office/drawing/2014/main" id="{9DDBCAB3-35A0-41CF-82F5-EBA8CB359D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5080" y="6036892"/>
            <a:ext cx="847843" cy="819264"/>
          </a:xfrm>
          <a:prstGeom prst="rect">
            <a:avLst/>
          </a:prstGeom>
        </p:spPr>
      </p:pic>
      <p:pic>
        <p:nvPicPr>
          <p:cNvPr id="47" name="Picture 46" descr="A close up of a sign&#10;&#10;Description automatically generated">
            <a:extLst>
              <a:ext uri="{FF2B5EF4-FFF2-40B4-BE49-F238E27FC236}">
                <a16:creationId xmlns:a16="http://schemas.microsoft.com/office/drawing/2014/main" id="{AAFB9803-0318-4949-B973-E546A6E427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509" y="6036892"/>
            <a:ext cx="847843" cy="819264"/>
          </a:xfrm>
          <a:prstGeom prst="rect">
            <a:avLst/>
          </a:prstGeom>
        </p:spPr>
      </p:pic>
      <p:pic>
        <p:nvPicPr>
          <p:cNvPr id="49" name="Picture 48" descr="A close up of a sign&#10;&#10;Description automatically generated">
            <a:extLst>
              <a:ext uri="{FF2B5EF4-FFF2-40B4-BE49-F238E27FC236}">
                <a16:creationId xmlns:a16="http://schemas.microsoft.com/office/drawing/2014/main" id="{9A439A62-65E8-4B01-B4B0-17164D21D1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1686" y="5267097"/>
            <a:ext cx="847843" cy="819264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A47E2179-EC67-430D-AE76-32B69B39299E}"/>
              </a:ext>
            </a:extLst>
          </p:cNvPr>
          <p:cNvSpPr txBox="1"/>
          <p:nvPr/>
        </p:nvSpPr>
        <p:spPr>
          <a:xfrm>
            <a:off x="2695369" y="9986857"/>
            <a:ext cx="4545540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tx2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Production Server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E134FDE-4942-4B3E-A491-56430CF277D1}"/>
              </a:ext>
            </a:extLst>
          </p:cNvPr>
          <p:cNvSpPr txBox="1"/>
          <p:nvPr/>
        </p:nvSpPr>
        <p:spPr>
          <a:xfrm>
            <a:off x="10648662" y="9986857"/>
            <a:ext cx="2052934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tx2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Docker!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BCEF7CA-8050-48D7-8F91-953528B747DF}"/>
              </a:ext>
            </a:extLst>
          </p:cNvPr>
          <p:cNvSpPr txBox="1"/>
          <p:nvPr/>
        </p:nvSpPr>
        <p:spPr>
          <a:xfrm>
            <a:off x="17207199" y="9986857"/>
            <a:ext cx="5911683" cy="7078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tx2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rPr>
              <a:t>Spring Boot Framework</a:t>
            </a:r>
          </a:p>
        </p:txBody>
      </p:sp>
    </p:spTree>
    <p:extLst>
      <p:ext uri="{BB962C8B-B14F-4D97-AF65-F5344CB8AC3E}">
        <p14:creationId xmlns:p14="http://schemas.microsoft.com/office/powerpoint/2010/main" val="2472333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>
        <p159:morph option="byObject"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9182E-6 -3.14815E-6 L -0.01113 0.018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0" y="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55405E-7 1.2963E-6 L -0.01029 0.0186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4" y="92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5848E-7 -7.40741E-7 L -0.00938 0.0156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" y="77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7C4FC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7C4FC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7C4FC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6370D94-7186-C243-8B13-730101114221}"/>
              </a:ext>
            </a:extLst>
          </p:cNvPr>
          <p:cNvSpPr txBox="1"/>
          <p:nvPr/>
        </p:nvSpPr>
        <p:spPr>
          <a:xfrm>
            <a:off x="295107" y="163252"/>
            <a:ext cx="445977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spc="800" dirty="0">
                <a:solidFill>
                  <a:schemeClr val="tx2"/>
                </a:solidFill>
                <a:latin typeface="Lato Black"/>
                <a:ea typeface="Ebrima" panose="02000000000000000000" pitchFamily="2" charset="0"/>
                <a:cs typeface="Ebrima" panose="02000000000000000000" pitchFamily="2" charset="0"/>
              </a:rPr>
              <a:t>Scenario 1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F627BB7-BD02-4297-BD39-39977B19B328}"/>
              </a:ext>
            </a:extLst>
          </p:cNvPr>
          <p:cNvCxnSpPr>
            <a:cxnSpLocks/>
            <a:stCxn id="91" idx="3"/>
            <a:endCxn id="88" idx="0"/>
          </p:cNvCxnSpPr>
          <p:nvPr/>
        </p:nvCxnSpPr>
        <p:spPr>
          <a:xfrm flipH="1">
            <a:off x="5990275" y="8996419"/>
            <a:ext cx="1052932" cy="983607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9590588-0D59-4B43-924F-5906B4819AB2}"/>
              </a:ext>
            </a:extLst>
          </p:cNvPr>
          <p:cNvCxnSpPr>
            <a:cxnSpLocks/>
            <a:stCxn id="90" idx="0"/>
            <a:endCxn id="91" idx="5"/>
          </p:cNvCxnSpPr>
          <p:nvPr/>
        </p:nvCxnSpPr>
        <p:spPr>
          <a:xfrm flipH="1" flipV="1">
            <a:off x="7259606" y="8996419"/>
            <a:ext cx="964374" cy="983607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CBC6FDB3-17D8-45A0-AA67-4FAD787FE139}"/>
              </a:ext>
            </a:extLst>
          </p:cNvPr>
          <p:cNvSpPr/>
          <p:nvPr/>
        </p:nvSpPr>
        <p:spPr>
          <a:xfrm>
            <a:off x="7216775" y="9980026"/>
            <a:ext cx="2014410" cy="1851618"/>
          </a:xfrm>
          <a:prstGeom prst="roundRect">
            <a:avLst/>
          </a:prstGeom>
          <a:solidFill>
            <a:schemeClr val="bg1"/>
          </a:solidFill>
          <a:ln w="6350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EC72ED7F-8DE5-4A3F-9716-9E4C5284D7EB}"/>
              </a:ext>
            </a:extLst>
          </p:cNvPr>
          <p:cNvSpPr/>
          <p:nvPr/>
        </p:nvSpPr>
        <p:spPr>
          <a:xfrm>
            <a:off x="4983070" y="9980026"/>
            <a:ext cx="2014410" cy="1851618"/>
          </a:xfrm>
          <a:prstGeom prst="roundRect">
            <a:avLst/>
          </a:prstGeom>
          <a:solidFill>
            <a:schemeClr val="bg1"/>
          </a:solidFill>
          <a:ln w="6350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8071EF8-533D-4B60-A4B5-70E702342960}"/>
              </a:ext>
            </a:extLst>
          </p:cNvPr>
          <p:cNvCxnSpPr>
            <a:stCxn id="23" idx="1"/>
            <a:endCxn id="12" idx="6"/>
          </p:cNvCxnSpPr>
          <p:nvPr/>
        </p:nvCxnSpPr>
        <p:spPr>
          <a:xfrm flipH="1" flipV="1">
            <a:off x="3064766" y="6979694"/>
            <a:ext cx="1474560" cy="3632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B2E0F9F-A2FE-024D-A5B8-48B2829C4315}"/>
              </a:ext>
            </a:extLst>
          </p:cNvPr>
          <p:cNvCxnSpPr/>
          <p:nvPr/>
        </p:nvCxnSpPr>
        <p:spPr>
          <a:xfrm>
            <a:off x="1662686" y="1112205"/>
            <a:ext cx="1192923" cy="0"/>
          </a:xfrm>
          <a:prstGeom prst="line">
            <a:avLst/>
          </a:prstGeom>
          <a:ln w="5715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F85E6F4-A33D-45EB-91AC-24039271C6FD}"/>
              </a:ext>
            </a:extLst>
          </p:cNvPr>
          <p:cNvGrpSpPr/>
          <p:nvPr/>
        </p:nvGrpSpPr>
        <p:grpSpPr>
          <a:xfrm>
            <a:off x="5228458" y="4706565"/>
            <a:ext cx="3845898" cy="4221589"/>
            <a:chOff x="4712276" y="3762063"/>
            <a:chExt cx="2890133" cy="2946454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7E732EF-3656-42F3-965A-D5C3DAE80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19068" y="3762063"/>
              <a:ext cx="2676550" cy="294645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31881A8-A91B-4F2D-A87F-2BEC1C58C408}"/>
                </a:ext>
              </a:extLst>
            </p:cNvPr>
            <p:cNvSpPr/>
            <p:nvPr/>
          </p:nvSpPr>
          <p:spPr>
            <a:xfrm>
              <a:off x="4712276" y="5086778"/>
              <a:ext cx="2890133" cy="11695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Storefront</a:t>
              </a:r>
              <a:b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</a:br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WebApp</a:t>
              </a: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C1D86EEF-817E-49A4-93A8-4D42D07002D4}"/>
              </a:ext>
            </a:extLst>
          </p:cNvPr>
          <p:cNvSpPr/>
          <p:nvPr/>
        </p:nvSpPr>
        <p:spPr>
          <a:xfrm>
            <a:off x="462243" y="5693511"/>
            <a:ext cx="2602523" cy="2572365"/>
          </a:xfrm>
          <a:prstGeom prst="ellipse">
            <a:avLst/>
          </a:prstGeom>
          <a:solidFill>
            <a:srgbClr val="B0A8EA"/>
          </a:solidFill>
          <a:ln w="47625">
            <a:solidFill>
              <a:srgbClr val="2370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2439E41-F286-43D7-AB9E-65E186251AA5}"/>
              </a:ext>
            </a:extLst>
          </p:cNvPr>
          <p:cNvSpPr/>
          <p:nvPr/>
        </p:nvSpPr>
        <p:spPr>
          <a:xfrm>
            <a:off x="8685881" y="6871846"/>
            <a:ext cx="337741" cy="32824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5F5392B-134A-414D-8DF8-0029E605246F}"/>
              </a:ext>
            </a:extLst>
          </p:cNvPr>
          <p:cNvSpPr/>
          <p:nvPr/>
        </p:nvSpPr>
        <p:spPr>
          <a:xfrm>
            <a:off x="4539326" y="6398551"/>
            <a:ext cx="1378264" cy="11695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rgbClr val="000C28"/>
                </a:solidFill>
                <a:latin typeface="Arial Nova" panose="020B0504020202020204" pitchFamily="34" charset="0"/>
              </a:rPr>
              <a:t>Web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3BA1EAFC-8281-48B0-8094-47A2EF48A3A0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7977" y="6263744"/>
            <a:ext cx="1441223" cy="14412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F54541D3-6BCD-48EF-B0F1-80215B461F90}"/>
              </a:ext>
            </a:extLst>
          </p:cNvPr>
          <p:cNvGrpSpPr/>
          <p:nvPr/>
        </p:nvGrpSpPr>
        <p:grpSpPr>
          <a:xfrm>
            <a:off x="9023622" y="446740"/>
            <a:ext cx="14385462" cy="12703003"/>
            <a:chOff x="9023622" y="446740"/>
            <a:chExt cx="14385462" cy="12703003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B03BE23E-7D67-4F39-8E2F-C76EBB5312A2}"/>
                </a:ext>
              </a:extLst>
            </p:cNvPr>
            <p:cNvCxnSpPr>
              <a:cxnSpLocks/>
              <a:stCxn id="48" idx="1"/>
              <a:endCxn id="39" idx="3"/>
            </p:cNvCxnSpPr>
            <p:nvPr/>
          </p:nvCxnSpPr>
          <p:spPr>
            <a:xfrm flipH="1" flipV="1">
              <a:off x="15148299" y="7011990"/>
              <a:ext cx="3749653" cy="4186865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B627A47-2F51-4EA0-8504-699F155BBDC2}"/>
                </a:ext>
              </a:extLst>
            </p:cNvPr>
            <p:cNvCxnSpPr>
              <a:cxnSpLocks/>
              <a:stCxn id="53" idx="1"/>
              <a:endCxn id="39" idx="3"/>
            </p:cNvCxnSpPr>
            <p:nvPr/>
          </p:nvCxnSpPr>
          <p:spPr>
            <a:xfrm flipH="1">
              <a:off x="15148299" y="2717440"/>
              <a:ext cx="3775773" cy="429455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9480738-8943-4411-B368-CDFBFB6E88ED}"/>
                </a:ext>
              </a:extLst>
            </p:cNvPr>
            <p:cNvCxnSpPr>
              <a:cxnSpLocks/>
              <a:stCxn id="43" idx="1"/>
              <a:endCxn id="39" idx="3"/>
            </p:cNvCxnSpPr>
            <p:nvPr/>
          </p:nvCxnSpPr>
          <p:spPr>
            <a:xfrm flipH="1">
              <a:off x="15148299" y="6977266"/>
              <a:ext cx="3796809" cy="34724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E4DFFA-619D-4742-AD11-8CF4DDB3E9E1}"/>
                </a:ext>
              </a:extLst>
            </p:cNvPr>
            <p:cNvCxnSpPr>
              <a:cxnSpLocks/>
              <a:stCxn id="33" idx="1"/>
              <a:endCxn id="13" idx="3"/>
            </p:cNvCxnSpPr>
            <p:nvPr/>
          </p:nvCxnSpPr>
          <p:spPr>
            <a:xfrm flipH="1" flipV="1">
              <a:off x="9023622" y="7035969"/>
              <a:ext cx="1731754" cy="768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74AE34A-01FF-4155-BBBE-D57C5CEB53D1}"/>
                </a:ext>
              </a:extLst>
            </p:cNvPr>
            <p:cNvGrpSpPr/>
            <p:nvPr/>
          </p:nvGrpSpPr>
          <p:grpSpPr>
            <a:xfrm>
              <a:off x="11456477" y="4772956"/>
              <a:ext cx="3845898" cy="4221589"/>
              <a:chOff x="4524129" y="2954900"/>
              <a:chExt cx="2890133" cy="2946454"/>
            </a:xfrm>
          </p:grpSpPr>
          <p:pic>
            <p:nvPicPr>
              <p:cNvPr id="30" name="Graphic 29">
                <a:extLst>
                  <a:ext uri="{FF2B5EF4-FFF2-40B4-BE49-F238E27FC236}">
                    <a16:creationId xmlns:a16="http://schemas.microsoft.com/office/drawing/2014/main" id="{4CC6F6CE-D012-435D-BF8A-A4423C6CEF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568531" y="2954900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878C956-798D-429C-883B-3786CF180341}"/>
                  </a:ext>
                </a:extLst>
              </p:cNvPr>
              <p:cNvSpPr/>
              <p:nvPr/>
            </p:nvSpPr>
            <p:spPr>
              <a:xfrm>
                <a:off x="4524129" y="4207099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Recommend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A588D427-3E29-423C-B3D5-7A6D21E507BD}"/>
                </a:ext>
              </a:extLst>
            </p:cNvPr>
            <p:cNvSpPr/>
            <p:nvPr/>
          </p:nvSpPr>
          <p:spPr>
            <a:xfrm>
              <a:off x="10755376" y="6493461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D8E730D0-50B0-46CF-B676-2A47F8FB403E}"/>
                </a:ext>
              </a:extLst>
            </p:cNvPr>
            <p:cNvSpPr/>
            <p:nvPr/>
          </p:nvSpPr>
          <p:spPr>
            <a:xfrm>
              <a:off x="14810558" y="6847867"/>
              <a:ext cx="337741" cy="3282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D6C9BC5-03E3-4EFB-B02A-63EE3A647286}"/>
                </a:ext>
              </a:extLst>
            </p:cNvPr>
            <p:cNvGrpSpPr/>
            <p:nvPr/>
          </p:nvGrpSpPr>
          <p:grpSpPr>
            <a:xfrm>
              <a:off x="19563186" y="4706565"/>
              <a:ext cx="3845898" cy="4221589"/>
              <a:chOff x="4728084" y="3514350"/>
              <a:chExt cx="2890133" cy="2946454"/>
            </a:xfrm>
          </p:grpSpPr>
          <p:pic>
            <p:nvPicPr>
              <p:cNvPr id="41" name="Graphic 40">
                <a:extLst>
                  <a:ext uri="{FF2B5EF4-FFF2-40B4-BE49-F238E27FC236}">
                    <a16:creationId xmlns:a16="http://schemas.microsoft.com/office/drawing/2014/main" id="{81312E7C-99E5-458B-AC36-5470F77AF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34876" y="3514350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0DC1ECC-38F0-41E5-9909-3C77C4395913}"/>
                  </a:ext>
                </a:extLst>
              </p:cNvPr>
              <p:cNvSpPr/>
              <p:nvPr/>
            </p:nvSpPr>
            <p:spPr>
              <a:xfrm>
                <a:off x="4728084" y="4839065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Order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2A8F9DF6-93D9-418F-B777-5EE7F2276532}"/>
                </a:ext>
              </a:extLst>
            </p:cNvPr>
            <p:cNvSpPr/>
            <p:nvPr/>
          </p:nvSpPr>
          <p:spPr>
            <a:xfrm>
              <a:off x="18945108" y="6427071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9F3B6B58-F5EA-4B60-8B58-C7061C01C039}"/>
                </a:ext>
              </a:extLst>
            </p:cNvPr>
            <p:cNvSpPr/>
            <p:nvPr/>
          </p:nvSpPr>
          <p:spPr>
            <a:xfrm>
              <a:off x="23024187" y="6843822"/>
              <a:ext cx="337741" cy="3282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A6E2FB5-3627-4553-9370-78DD4E8672AA}"/>
                </a:ext>
              </a:extLst>
            </p:cNvPr>
            <p:cNvGrpSpPr/>
            <p:nvPr/>
          </p:nvGrpSpPr>
          <p:grpSpPr>
            <a:xfrm>
              <a:off x="19516030" y="8928154"/>
              <a:ext cx="3845898" cy="4221589"/>
              <a:chOff x="4683835" y="3427487"/>
              <a:chExt cx="2890133" cy="2946454"/>
            </a:xfrm>
          </p:grpSpPr>
          <p:pic>
            <p:nvPicPr>
              <p:cNvPr id="46" name="Graphic 45">
                <a:extLst>
                  <a:ext uri="{FF2B5EF4-FFF2-40B4-BE49-F238E27FC236}">
                    <a16:creationId xmlns:a16="http://schemas.microsoft.com/office/drawing/2014/main" id="{977976A6-360E-4612-B94E-289818E77D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790627" y="3427487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CD982E70-2888-4C9A-870B-8572459D3FF9}"/>
                  </a:ext>
                </a:extLst>
              </p:cNvPr>
              <p:cNvSpPr/>
              <p:nvPr/>
            </p:nvSpPr>
            <p:spPr>
              <a:xfrm>
                <a:off x="4683835" y="4752202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CRM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168CD1D7-5FB2-470F-ABF1-2E5A2BE61C38}"/>
                </a:ext>
              </a:extLst>
            </p:cNvPr>
            <p:cNvSpPr/>
            <p:nvPr/>
          </p:nvSpPr>
          <p:spPr>
            <a:xfrm>
              <a:off x="18897952" y="10648660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628E1454-43E7-45A9-BC1D-D9CA9F1F6F9A}"/>
                </a:ext>
              </a:extLst>
            </p:cNvPr>
            <p:cNvGrpSpPr/>
            <p:nvPr/>
          </p:nvGrpSpPr>
          <p:grpSpPr>
            <a:xfrm>
              <a:off x="19542150" y="446740"/>
              <a:ext cx="3845898" cy="4221589"/>
              <a:chOff x="4712276" y="3664338"/>
              <a:chExt cx="2890133" cy="2946454"/>
            </a:xfrm>
          </p:grpSpPr>
          <p:pic>
            <p:nvPicPr>
              <p:cNvPr id="51" name="Graphic 50">
                <a:extLst>
                  <a:ext uri="{FF2B5EF4-FFF2-40B4-BE49-F238E27FC236}">
                    <a16:creationId xmlns:a16="http://schemas.microsoft.com/office/drawing/2014/main" id="{AC749B1B-8565-4DE6-BBA3-5FB05C1B2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19068" y="3664338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71CBC2F7-E8CB-4EAD-9379-1B0BDF950F1D}"/>
                  </a:ext>
                </a:extLst>
              </p:cNvPr>
              <p:cNvSpPr/>
              <p:nvPr/>
            </p:nvSpPr>
            <p:spPr>
              <a:xfrm>
                <a:off x="4712276" y="4989052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Menu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9A1134EF-41D2-4A76-B06E-010B06611962}"/>
                </a:ext>
              </a:extLst>
            </p:cNvPr>
            <p:cNvSpPr/>
            <p:nvPr/>
          </p:nvSpPr>
          <p:spPr>
            <a:xfrm>
              <a:off x="18924072" y="2167245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</p:grpSp>
      <p:pic>
        <p:nvPicPr>
          <p:cNvPr id="84" name="Graphic 83">
            <a:extLst>
              <a:ext uri="{FF2B5EF4-FFF2-40B4-BE49-F238E27FC236}">
                <a16:creationId xmlns:a16="http://schemas.microsoft.com/office/drawing/2014/main" id="{2232DD61-84AF-4984-AE2B-5AFB9971545E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40518" y="10310404"/>
            <a:ext cx="1158179" cy="1169550"/>
          </a:xfrm>
          <a:prstGeom prst="rect">
            <a:avLst/>
          </a:prstGeom>
        </p:spPr>
      </p:pic>
      <p:pic>
        <p:nvPicPr>
          <p:cNvPr id="89" name="Graphic 88">
            <a:extLst>
              <a:ext uri="{FF2B5EF4-FFF2-40B4-BE49-F238E27FC236}">
                <a16:creationId xmlns:a16="http://schemas.microsoft.com/office/drawing/2014/main" id="{E9B11C58-6DED-4952-A3D7-458FA918FAC1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56958" y="10322589"/>
            <a:ext cx="1134045" cy="1145181"/>
          </a:xfrm>
          <a:prstGeom prst="rect">
            <a:avLst/>
          </a:prstGeom>
        </p:spPr>
      </p:pic>
      <p:sp>
        <p:nvSpPr>
          <p:cNvPr id="91" name="Oval 90">
            <a:extLst>
              <a:ext uri="{FF2B5EF4-FFF2-40B4-BE49-F238E27FC236}">
                <a16:creationId xmlns:a16="http://schemas.microsoft.com/office/drawing/2014/main" id="{BFAA14CE-1163-4E75-B0EA-73054CD25A43}"/>
              </a:ext>
            </a:extLst>
          </p:cNvPr>
          <p:cNvSpPr/>
          <p:nvPr/>
        </p:nvSpPr>
        <p:spPr>
          <a:xfrm>
            <a:off x="6998390" y="8733550"/>
            <a:ext cx="306033" cy="307970"/>
          </a:xfrm>
          <a:prstGeom prst="ellipse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72849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 advClick="0">
        <p159:morph option="byObject"/>
      </p:transition>
    </mc:Choice>
    <mc:Fallback>
      <p:transition spd="med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F627BB7-BD02-4297-BD39-39977B19B328}"/>
              </a:ext>
            </a:extLst>
          </p:cNvPr>
          <p:cNvCxnSpPr>
            <a:cxnSpLocks/>
            <a:stCxn id="91" idx="3"/>
            <a:endCxn id="88" idx="0"/>
          </p:cNvCxnSpPr>
          <p:nvPr/>
        </p:nvCxnSpPr>
        <p:spPr>
          <a:xfrm flipH="1">
            <a:off x="5990275" y="8996419"/>
            <a:ext cx="1052932" cy="983607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39590588-0D59-4B43-924F-5906B4819AB2}"/>
              </a:ext>
            </a:extLst>
          </p:cNvPr>
          <p:cNvCxnSpPr>
            <a:cxnSpLocks/>
            <a:stCxn id="90" idx="0"/>
            <a:endCxn id="91" idx="5"/>
          </p:cNvCxnSpPr>
          <p:nvPr/>
        </p:nvCxnSpPr>
        <p:spPr>
          <a:xfrm flipH="1" flipV="1">
            <a:off x="7259606" y="8996419"/>
            <a:ext cx="964374" cy="983607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CBC6FDB3-17D8-45A0-AA67-4FAD787FE139}"/>
              </a:ext>
            </a:extLst>
          </p:cNvPr>
          <p:cNvSpPr/>
          <p:nvPr/>
        </p:nvSpPr>
        <p:spPr>
          <a:xfrm>
            <a:off x="7216775" y="9980026"/>
            <a:ext cx="2014410" cy="1851618"/>
          </a:xfrm>
          <a:prstGeom prst="roundRect">
            <a:avLst/>
          </a:prstGeom>
          <a:solidFill>
            <a:schemeClr val="bg1"/>
          </a:solidFill>
          <a:ln w="6350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EC72ED7F-8DE5-4A3F-9716-9E4C5284D7EB}"/>
              </a:ext>
            </a:extLst>
          </p:cNvPr>
          <p:cNvSpPr/>
          <p:nvPr/>
        </p:nvSpPr>
        <p:spPr>
          <a:xfrm>
            <a:off x="4983070" y="9980026"/>
            <a:ext cx="2014410" cy="1851618"/>
          </a:xfrm>
          <a:prstGeom prst="roundRect">
            <a:avLst/>
          </a:prstGeom>
          <a:solidFill>
            <a:schemeClr val="bg1"/>
          </a:solidFill>
          <a:ln w="6350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8071EF8-533D-4B60-A4B5-70E702342960}"/>
              </a:ext>
            </a:extLst>
          </p:cNvPr>
          <p:cNvCxnSpPr>
            <a:stCxn id="23" idx="1"/>
            <a:endCxn id="12" idx="6"/>
          </p:cNvCxnSpPr>
          <p:nvPr/>
        </p:nvCxnSpPr>
        <p:spPr>
          <a:xfrm flipH="1" flipV="1">
            <a:off x="3064766" y="6979694"/>
            <a:ext cx="1474560" cy="3632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F85E6F4-A33D-45EB-91AC-24039271C6FD}"/>
              </a:ext>
            </a:extLst>
          </p:cNvPr>
          <p:cNvGrpSpPr/>
          <p:nvPr/>
        </p:nvGrpSpPr>
        <p:grpSpPr>
          <a:xfrm>
            <a:off x="5228458" y="4706565"/>
            <a:ext cx="3845898" cy="4221589"/>
            <a:chOff x="4712276" y="3762063"/>
            <a:chExt cx="2890133" cy="2946454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07E732EF-3656-42F3-965A-D5C3DAE80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19068" y="3762063"/>
              <a:ext cx="2676550" cy="294645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31881A8-A91B-4F2D-A87F-2BEC1C58C408}"/>
                </a:ext>
              </a:extLst>
            </p:cNvPr>
            <p:cNvSpPr/>
            <p:nvPr/>
          </p:nvSpPr>
          <p:spPr>
            <a:xfrm>
              <a:off x="4712276" y="5086778"/>
              <a:ext cx="2890133" cy="11695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Storefront</a:t>
              </a:r>
              <a:b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</a:br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WebApp</a:t>
              </a: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C1D86EEF-817E-49A4-93A8-4D42D07002D4}"/>
              </a:ext>
            </a:extLst>
          </p:cNvPr>
          <p:cNvSpPr/>
          <p:nvPr/>
        </p:nvSpPr>
        <p:spPr>
          <a:xfrm>
            <a:off x="462243" y="5693511"/>
            <a:ext cx="2602523" cy="2572365"/>
          </a:xfrm>
          <a:prstGeom prst="ellipse">
            <a:avLst/>
          </a:prstGeom>
          <a:solidFill>
            <a:srgbClr val="B0A8EA"/>
          </a:solidFill>
          <a:ln w="47625">
            <a:solidFill>
              <a:srgbClr val="2370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2439E41-F286-43D7-AB9E-65E186251AA5}"/>
              </a:ext>
            </a:extLst>
          </p:cNvPr>
          <p:cNvSpPr/>
          <p:nvPr/>
        </p:nvSpPr>
        <p:spPr>
          <a:xfrm>
            <a:off x="8685881" y="6871846"/>
            <a:ext cx="337741" cy="32824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5F5392B-134A-414D-8DF8-0029E605246F}"/>
              </a:ext>
            </a:extLst>
          </p:cNvPr>
          <p:cNvSpPr/>
          <p:nvPr/>
        </p:nvSpPr>
        <p:spPr>
          <a:xfrm>
            <a:off x="4539326" y="6398551"/>
            <a:ext cx="1378264" cy="116955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rgbClr val="000C28"/>
                </a:solidFill>
                <a:latin typeface="Arial Nova" panose="020B0504020202020204" pitchFamily="34" charset="0"/>
              </a:rPr>
              <a:t>Web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3BA1EAFC-8281-48B0-8094-47A2EF48A3A0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7977" y="6263744"/>
            <a:ext cx="1441223" cy="14412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F54541D3-6BCD-48EF-B0F1-80215B461F90}"/>
              </a:ext>
            </a:extLst>
          </p:cNvPr>
          <p:cNvGrpSpPr/>
          <p:nvPr/>
        </p:nvGrpSpPr>
        <p:grpSpPr>
          <a:xfrm>
            <a:off x="9023622" y="446740"/>
            <a:ext cx="14385462" cy="12703003"/>
            <a:chOff x="9023622" y="446740"/>
            <a:chExt cx="14385462" cy="12703003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B03BE23E-7D67-4F39-8E2F-C76EBB5312A2}"/>
                </a:ext>
              </a:extLst>
            </p:cNvPr>
            <p:cNvCxnSpPr>
              <a:cxnSpLocks/>
              <a:stCxn id="48" idx="1"/>
              <a:endCxn id="39" idx="3"/>
            </p:cNvCxnSpPr>
            <p:nvPr/>
          </p:nvCxnSpPr>
          <p:spPr>
            <a:xfrm flipH="1" flipV="1">
              <a:off x="15148299" y="7011990"/>
              <a:ext cx="3749653" cy="4186865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B627A47-2F51-4EA0-8504-699F155BBDC2}"/>
                </a:ext>
              </a:extLst>
            </p:cNvPr>
            <p:cNvCxnSpPr>
              <a:cxnSpLocks/>
              <a:stCxn id="53" idx="1"/>
              <a:endCxn id="39" idx="3"/>
            </p:cNvCxnSpPr>
            <p:nvPr/>
          </p:nvCxnSpPr>
          <p:spPr>
            <a:xfrm flipH="1">
              <a:off x="15148299" y="2717440"/>
              <a:ext cx="3775773" cy="4294550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9480738-8943-4411-B368-CDFBFB6E88ED}"/>
                </a:ext>
              </a:extLst>
            </p:cNvPr>
            <p:cNvCxnSpPr>
              <a:cxnSpLocks/>
              <a:stCxn id="43" idx="1"/>
              <a:endCxn id="39" idx="3"/>
            </p:cNvCxnSpPr>
            <p:nvPr/>
          </p:nvCxnSpPr>
          <p:spPr>
            <a:xfrm flipH="1">
              <a:off x="15148299" y="6977266"/>
              <a:ext cx="3796809" cy="34724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E4DFFA-619D-4742-AD11-8CF4DDB3E9E1}"/>
                </a:ext>
              </a:extLst>
            </p:cNvPr>
            <p:cNvCxnSpPr>
              <a:cxnSpLocks/>
              <a:stCxn id="33" idx="1"/>
              <a:endCxn id="13" idx="3"/>
            </p:cNvCxnSpPr>
            <p:nvPr/>
          </p:nvCxnSpPr>
          <p:spPr>
            <a:xfrm flipH="1" flipV="1">
              <a:off x="9023622" y="7035969"/>
              <a:ext cx="1731754" cy="768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74AE34A-01FF-4155-BBBE-D57C5CEB53D1}"/>
                </a:ext>
              </a:extLst>
            </p:cNvPr>
            <p:cNvGrpSpPr/>
            <p:nvPr/>
          </p:nvGrpSpPr>
          <p:grpSpPr>
            <a:xfrm>
              <a:off x="11456477" y="4772956"/>
              <a:ext cx="3845898" cy="4221589"/>
              <a:chOff x="4524129" y="2954900"/>
              <a:chExt cx="2890133" cy="2946454"/>
            </a:xfrm>
          </p:grpSpPr>
          <p:pic>
            <p:nvPicPr>
              <p:cNvPr id="30" name="Graphic 29">
                <a:extLst>
                  <a:ext uri="{FF2B5EF4-FFF2-40B4-BE49-F238E27FC236}">
                    <a16:creationId xmlns:a16="http://schemas.microsoft.com/office/drawing/2014/main" id="{4CC6F6CE-D012-435D-BF8A-A4423C6CEF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568531" y="2954900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878C956-798D-429C-883B-3786CF180341}"/>
                  </a:ext>
                </a:extLst>
              </p:cNvPr>
              <p:cNvSpPr/>
              <p:nvPr/>
            </p:nvSpPr>
            <p:spPr>
              <a:xfrm>
                <a:off x="4524129" y="4207099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Recommend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A588D427-3E29-423C-B3D5-7A6D21E507BD}"/>
                </a:ext>
              </a:extLst>
            </p:cNvPr>
            <p:cNvSpPr/>
            <p:nvPr/>
          </p:nvSpPr>
          <p:spPr>
            <a:xfrm>
              <a:off x="10755376" y="6493461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D8E730D0-50B0-46CF-B676-2A47F8FB403E}"/>
                </a:ext>
              </a:extLst>
            </p:cNvPr>
            <p:cNvSpPr/>
            <p:nvPr/>
          </p:nvSpPr>
          <p:spPr>
            <a:xfrm>
              <a:off x="14810558" y="6847867"/>
              <a:ext cx="337741" cy="3282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D6C9BC5-03E3-4EFB-B02A-63EE3A647286}"/>
                </a:ext>
              </a:extLst>
            </p:cNvPr>
            <p:cNvGrpSpPr/>
            <p:nvPr/>
          </p:nvGrpSpPr>
          <p:grpSpPr>
            <a:xfrm>
              <a:off x="19563186" y="4706565"/>
              <a:ext cx="3845898" cy="4221589"/>
              <a:chOff x="4728084" y="3514350"/>
              <a:chExt cx="2890133" cy="2946454"/>
            </a:xfrm>
          </p:grpSpPr>
          <p:pic>
            <p:nvPicPr>
              <p:cNvPr id="41" name="Graphic 40">
                <a:extLst>
                  <a:ext uri="{FF2B5EF4-FFF2-40B4-BE49-F238E27FC236}">
                    <a16:creationId xmlns:a16="http://schemas.microsoft.com/office/drawing/2014/main" id="{81312E7C-99E5-458B-AC36-5470F77AF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34876" y="3514350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0DC1ECC-38F0-41E5-9909-3C77C4395913}"/>
                  </a:ext>
                </a:extLst>
              </p:cNvPr>
              <p:cNvSpPr/>
              <p:nvPr/>
            </p:nvSpPr>
            <p:spPr>
              <a:xfrm>
                <a:off x="4728084" y="4839065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Order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2A8F9DF6-93D9-418F-B777-5EE7F2276532}"/>
                </a:ext>
              </a:extLst>
            </p:cNvPr>
            <p:cNvSpPr/>
            <p:nvPr/>
          </p:nvSpPr>
          <p:spPr>
            <a:xfrm>
              <a:off x="18945108" y="6427071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9F3B6B58-F5EA-4B60-8B58-C7061C01C039}"/>
                </a:ext>
              </a:extLst>
            </p:cNvPr>
            <p:cNvSpPr/>
            <p:nvPr/>
          </p:nvSpPr>
          <p:spPr>
            <a:xfrm>
              <a:off x="23024187" y="6843822"/>
              <a:ext cx="337741" cy="3282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A6E2FB5-3627-4553-9370-78DD4E8672AA}"/>
                </a:ext>
              </a:extLst>
            </p:cNvPr>
            <p:cNvGrpSpPr/>
            <p:nvPr/>
          </p:nvGrpSpPr>
          <p:grpSpPr>
            <a:xfrm>
              <a:off x="19516030" y="8928154"/>
              <a:ext cx="3845898" cy="4221589"/>
              <a:chOff x="4683835" y="3427487"/>
              <a:chExt cx="2890133" cy="2946454"/>
            </a:xfrm>
          </p:grpSpPr>
          <p:pic>
            <p:nvPicPr>
              <p:cNvPr id="46" name="Graphic 45">
                <a:extLst>
                  <a:ext uri="{FF2B5EF4-FFF2-40B4-BE49-F238E27FC236}">
                    <a16:creationId xmlns:a16="http://schemas.microsoft.com/office/drawing/2014/main" id="{977976A6-360E-4612-B94E-289818E77D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790627" y="3427487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CD982E70-2888-4C9A-870B-8572459D3FF9}"/>
                  </a:ext>
                </a:extLst>
              </p:cNvPr>
              <p:cNvSpPr/>
              <p:nvPr/>
            </p:nvSpPr>
            <p:spPr>
              <a:xfrm>
                <a:off x="4683835" y="4752202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CRM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168CD1D7-5FB2-470F-ABF1-2E5A2BE61C38}"/>
                </a:ext>
              </a:extLst>
            </p:cNvPr>
            <p:cNvSpPr/>
            <p:nvPr/>
          </p:nvSpPr>
          <p:spPr>
            <a:xfrm>
              <a:off x="18897952" y="10648660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628E1454-43E7-45A9-BC1D-D9CA9F1F6F9A}"/>
                </a:ext>
              </a:extLst>
            </p:cNvPr>
            <p:cNvGrpSpPr/>
            <p:nvPr/>
          </p:nvGrpSpPr>
          <p:grpSpPr>
            <a:xfrm>
              <a:off x="19542150" y="446740"/>
              <a:ext cx="3845898" cy="4221589"/>
              <a:chOff x="4712276" y="3664338"/>
              <a:chExt cx="2890133" cy="2946454"/>
            </a:xfrm>
          </p:grpSpPr>
          <p:pic>
            <p:nvPicPr>
              <p:cNvPr id="51" name="Graphic 50">
                <a:extLst>
                  <a:ext uri="{FF2B5EF4-FFF2-40B4-BE49-F238E27FC236}">
                    <a16:creationId xmlns:a16="http://schemas.microsoft.com/office/drawing/2014/main" id="{AC749B1B-8565-4DE6-BBA3-5FB05C1B2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19068" y="3664338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71CBC2F7-E8CB-4EAD-9379-1B0BDF950F1D}"/>
                  </a:ext>
                </a:extLst>
              </p:cNvPr>
              <p:cNvSpPr/>
              <p:nvPr/>
            </p:nvSpPr>
            <p:spPr>
              <a:xfrm>
                <a:off x="4712276" y="4989052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Menu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9A1134EF-41D2-4A76-B06E-010B06611962}"/>
                </a:ext>
              </a:extLst>
            </p:cNvPr>
            <p:cNvSpPr/>
            <p:nvPr/>
          </p:nvSpPr>
          <p:spPr>
            <a:xfrm>
              <a:off x="18924072" y="2167245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</p:grpSp>
      <p:pic>
        <p:nvPicPr>
          <p:cNvPr id="84" name="Graphic 83">
            <a:extLst>
              <a:ext uri="{FF2B5EF4-FFF2-40B4-BE49-F238E27FC236}">
                <a16:creationId xmlns:a16="http://schemas.microsoft.com/office/drawing/2014/main" id="{2232DD61-84AF-4984-AE2B-5AFB9971545E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40518" y="10310404"/>
            <a:ext cx="1158179" cy="1169550"/>
          </a:xfrm>
          <a:prstGeom prst="rect">
            <a:avLst/>
          </a:prstGeom>
        </p:spPr>
      </p:pic>
      <p:pic>
        <p:nvPicPr>
          <p:cNvPr id="89" name="Graphic 88">
            <a:extLst>
              <a:ext uri="{FF2B5EF4-FFF2-40B4-BE49-F238E27FC236}">
                <a16:creationId xmlns:a16="http://schemas.microsoft.com/office/drawing/2014/main" id="{E9B11C58-6DED-4952-A3D7-458FA918FAC1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56958" y="10322589"/>
            <a:ext cx="1134045" cy="1145181"/>
          </a:xfrm>
          <a:prstGeom prst="rect">
            <a:avLst/>
          </a:prstGeom>
        </p:spPr>
      </p:pic>
      <p:sp>
        <p:nvSpPr>
          <p:cNvPr id="91" name="Oval 90">
            <a:extLst>
              <a:ext uri="{FF2B5EF4-FFF2-40B4-BE49-F238E27FC236}">
                <a16:creationId xmlns:a16="http://schemas.microsoft.com/office/drawing/2014/main" id="{BFAA14CE-1163-4E75-B0EA-73054CD25A43}"/>
              </a:ext>
            </a:extLst>
          </p:cNvPr>
          <p:cNvSpPr/>
          <p:nvPr/>
        </p:nvSpPr>
        <p:spPr>
          <a:xfrm>
            <a:off x="6998390" y="8733550"/>
            <a:ext cx="306033" cy="307970"/>
          </a:xfrm>
          <a:prstGeom prst="ellipse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943E15-B1F3-4227-ACF6-B9BA5C2F3673}"/>
              </a:ext>
            </a:extLst>
          </p:cNvPr>
          <p:cNvSpPr txBox="1"/>
          <p:nvPr/>
        </p:nvSpPr>
        <p:spPr>
          <a:xfrm>
            <a:off x="295106" y="163252"/>
            <a:ext cx="37845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5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①</a:t>
            </a:r>
            <a:r>
              <a:rPr lang="en-SG" sz="5000" b="1" dirty="0">
                <a:latin typeface="Lato Black"/>
              </a:rPr>
              <a:t> </a:t>
            </a:r>
            <a:r>
              <a:rPr lang="en-US" sz="5000" b="1" spc="800" dirty="0">
                <a:solidFill>
                  <a:schemeClr val="tx2"/>
                </a:solidFill>
                <a:latin typeface="Lato Black"/>
                <a:ea typeface="Ebrima" panose="02000000000000000000" pitchFamily="2" charset="0"/>
                <a:cs typeface="Ebrima" panose="02000000000000000000" pitchFamily="2" charset="0"/>
              </a:rPr>
              <a:t>Login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C918D57-E4B1-47A2-A4E7-CEC7DD17C575}"/>
              </a:ext>
            </a:extLst>
          </p:cNvPr>
          <p:cNvCxnSpPr/>
          <p:nvPr/>
        </p:nvCxnSpPr>
        <p:spPr>
          <a:xfrm>
            <a:off x="1658000" y="1135651"/>
            <a:ext cx="1192923" cy="0"/>
          </a:xfrm>
          <a:prstGeom prst="line">
            <a:avLst/>
          </a:prstGeom>
          <a:ln w="5715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151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B627A47-2F51-4EA0-8504-699F155BBDC2}"/>
              </a:ext>
            </a:extLst>
          </p:cNvPr>
          <p:cNvCxnSpPr>
            <a:cxnSpLocks/>
            <a:stCxn id="53" idx="1"/>
            <a:endCxn id="39" idx="3"/>
          </p:cNvCxnSpPr>
          <p:nvPr/>
        </p:nvCxnSpPr>
        <p:spPr>
          <a:xfrm flipH="1">
            <a:off x="15148299" y="2717440"/>
            <a:ext cx="3775773" cy="429455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74AE34A-01FF-4155-BBBE-D57C5CEB53D1}"/>
              </a:ext>
            </a:extLst>
          </p:cNvPr>
          <p:cNvGrpSpPr/>
          <p:nvPr/>
        </p:nvGrpSpPr>
        <p:grpSpPr>
          <a:xfrm>
            <a:off x="11456477" y="4772956"/>
            <a:ext cx="3845898" cy="4221589"/>
            <a:chOff x="4524129" y="2954900"/>
            <a:chExt cx="2890133" cy="2946454"/>
          </a:xfrm>
        </p:grpSpPr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4CC6F6CE-D012-435D-BF8A-A4423C6CE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568531" y="2954900"/>
              <a:ext cx="2676550" cy="2946454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878C956-798D-429C-883B-3786CF180341}"/>
                </a:ext>
              </a:extLst>
            </p:cNvPr>
            <p:cNvSpPr/>
            <p:nvPr/>
          </p:nvSpPr>
          <p:spPr>
            <a:xfrm>
              <a:off x="4524129" y="4207099"/>
              <a:ext cx="2890133" cy="11695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Recommend </a:t>
              </a:r>
            </a:p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Service</a:t>
              </a: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A588D427-3E29-423C-B3D5-7A6D21E507BD}"/>
              </a:ext>
            </a:extLst>
          </p:cNvPr>
          <p:cNvSpPr/>
          <p:nvPr/>
        </p:nvSpPr>
        <p:spPr>
          <a:xfrm>
            <a:off x="10755376" y="6493461"/>
            <a:ext cx="1236155" cy="1100390"/>
          </a:xfrm>
          <a:prstGeom prst="roundRect">
            <a:avLst>
              <a:gd name="adj" fmla="val 20824"/>
            </a:avLst>
          </a:prstGeom>
          <a:solidFill>
            <a:schemeClr val="bg1">
              <a:lumMod val="95000"/>
            </a:schemeClr>
          </a:solidFill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solidFill>
                  <a:srgbClr val="000C28"/>
                </a:solidFill>
                <a:latin typeface="Arial Nova" panose="020B0504020202020204" pitchFamily="34" charset="0"/>
              </a:rPr>
              <a:t>Rest API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28E1454-43E7-45A9-BC1D-D9CA9F1F6F9A}"/>
              </a:ext>
            </a:extLst>
          </p:cNvPr>
          <p:cNvGrpSpPr/>
          <p:nvPr/>
        </p:nvGrpSpPr>
        <p:grpSpPr>
          <a:xfrm>
            <a:off x="19542150" y="446740"/>
            <a:ext cx="3845898" cy="4221589"/>
            <a:chOff x="4712276" y="3664338"/>
            <a:chExt cx="2890133" cy="2946454"/>
          </a:xfrm>
        </p:grpSpPr>
        <p:pic>
          <p:nvPicPr>
            <p:cNvPr id="51" name="Graphic 50">
              <a:extLst>
                <a:ext uri="{FF2B5EF4-FFF2-40B4-BE49-F238E27FC236}">
                  <a16:creationId xmlns:a16="http://schemas.microsoft.com/office/drawing/2014/main" id="{AC749B1B-8565-4DE6-BBA3-5FB05C1B27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819068" y="3664338"/>
              <a:ext cx="2676550" cy="2946454"/>
            </a:xfrm>
            <a:prstGeom prst="rect">
              <a:avLst/>
            </a:prstGeom>
          </p:spPr>
        </p:pic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1CBC2F7-E8CB-4EAD-9379-1B0BDF950F1D}"/>
                </a:ext>
              </a:extLst>
            </p:cNvPr>
            <p:cNvSpPr/>
            <p:nvPr/>
          </p:nvSpPr>
          <p:spPr>
            <a:xfrm>
              <a:off x="4712276" y="4989052"/>
              <a:ext cx="2890133" cy="116955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Menu </a:t>
              </a:r>
            </a:p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  <a:ea typeface="Roboto" panose="02000000000000000000" pitchFamily="2" charset="0"/>
                </a:rPr>
                <a:t>Service</a:t>
              </a:r>
            </a:p>
          </p:txBody>
        </p:sp>
      </p:grp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9A1134EF-41D2-4A76-B06E-010B06611962}"/>
              </a:ext>
            </a:extLst>
          </p:cNvPr>
          <p:cNvSpPr/>
          <p:nvPr/>
        </p:nvSpPr>
        <p:spPr>
          <a:xfrm>
            <a:off x="18924072" y="2167245"/>
            <a:ext cx="1236155" cy="1100390"/>
          </a:xfrm>
          <a:prstGeom prst="roundRect">
            <a:avLst>
              <a:gd name="adj" fmla="val 20824"/>
            </a:avLst>
          </a:prstGeom>
          <a:solidFill>
            <a:schemeClr val="bg1">
              <a:lumMod val="95000"/>
            </a:schemeClr>
          </a:solidFill>
          <a:ln w="444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solidFill>
                  <a:srgbClr val="000C28"/>
                </a:solidFill>
                <a:latin typeface="Arial Nova" panose="020B0504020202020204" pitchFamily="34" charset="0"/>
              </a:rPr>
              <a:t>Rest API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6C2BCF-B348-4630-AA9D-16004C4073B2}"/>
              </a:ext>
            </a:extLst>
          </p:cNvPr>
          <p:cNvGrpSpPr/>
          <p:nvPr/>
        </p:nvGrpSpPr>
        <p:grpSpPr>
          <a:xfrm>
            <a:off x="462243" y="4706565"/>
            <a:ext cx="22946841" cy="8443178"/>
            <a:chOff x="462243" y="4706565"/>
            <a:chExt cx="22946841" cy="8443178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B03BE23E-7D67-4F39-8E2F-C76EBB5312A2}"/>
                </a:ext>
              </a:extLst>
            </p:cNvPr>
            <p:cNvCxnSpPr>
              <a:cxnSpLocks/>
              <a:stCxn id="48" idx="1"/>
              <a:endCxn id="39" idx="3"/>
            </p:cNvCxnSpPr>
            <p:nvPr/>
          </p:nvCxnSpPr>
          <p:spPr>
            <a:xfrm flipH="1" flipV="1">
              <a:off x="15148299" y="7011990"/>
              <a:ext cx="3749653" cy="4186865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9480738-8943-4411-B368-CDFBFB6E88ED}"/>
                </a:ext>
              </a:extLst>
            </p:cNvPr>
            <p:cNvCxnSpPr>
              <a:cxnSpLocks/>
              <a:stCxn id="43" idx="1"/>
              <a:endCxn id="39" idx="3"/>
            </p:cNvCxnSpPr>
            <p:nvPr/>
          </p:nvCxnSpPr>
          <p:spPr>
            <a:xfrm flipH="1">
              <a:off x="15148299" y="6977266"/>
              <a:ext cx="3796809" cy="34724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39590588-0D59-4B43-924F-5906B4819AB2}"/>
                </a:ext>
              </a:extLst>
            </p:cNvPr>
            <p:cNvCxnSpPr>
              <a:cxnSpLocks/>
              <a:stCxn id="90" idx="0"/>
              <a:endCxn id="91" idx="5"/>
            </p:cNvCxnSpPr>
            <p:nvPr/>
          </p:nvCxnSpPr>
          <p:spPr>
            <a:xfrm flipH="1" flipV="1">
              <a:off x="7259606" y="8996419"/>
              <a:ext cx="964374" cy="98360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F627BB7-BD02-4297-BD39-39977B19B328}"/>
                </a:ext>
              </a:extLst>
            </p:cNvPr>
            <p:cNvCxnSpPr>
              <a:cxnSpLocks/>
              <a:stCxn id="91" idx="3"/>
              <a:endCxn id="88" idx="0"/>
            </p:cNvCxnSpPr>
            <p:nvPr/>
          </p:nvCxnSpPr>
          <p:spPr>
            <a:xfrm flipH="1">
              <a:off x="5990275" y="8996419"/>
              <a:ext cx="1052932" cy="98360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CBC6FDB3-17D8-45A0-AA67-4FAD787FE139}"/>
                </a:ext>
              </a:extLst>
            </p:cNvPr>
            <p:cNvSpPr/>
            <p:nvPr/>
          </p:nvSpPr>
          <p:spPr>
            <a:xfrm>
              <a:off x="7216775" y="9980026"/>
              <a:ext cx="2014410" cy="1851618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EC72ED7F-8DE5-4A3F-9716-9E4C5284D7EB}"/>
                </a:ext>
              </a:extLst>
            </p:cNvPr>
            <p:cNvSpPr/>
            <p:nvPr/>
          </p:nvSpPr>
          <p:spPr>
            <a:xfrm>
              <a:off x="4983070" y="9980026"/>
              <a:ext cx="2014410" cy="1851618"/>
            </a:xfrm>
            <a:prstGeom prst="roundRect">
              <a:avLst/>
            </a:prstGeom>
            <a:solidFill>
              <a:schemeClr val="bg1"/>
            </a:solidFill>
            <a:ln w="6350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8071EF8-533D-4B60-A4B5-70E702342960}"/>
                </a:ext>
              </a:extLst>
            </p:cNvPr>
            <p:cNvCxnSpPr>
              <a:stCxn id="23" idx="1"/>
              <a:endCxn id="12" idx="6"/>
            </p:cNvCxnSpPr>
            <p:nvPr/>
          </p:nvCxnSpPr>
          <p:spPr>
            <a:xfrm flipH="1" flipV="1">
              <a:off x="3064766" y="6979694"/>
              <a:ext cx="1474560" cy="3632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F85E6F4-A33D-45EB-91AC-24039271C6FD}"/>
                </a:ext>
              </a:extLst>
            </p:cNvPr>
            <p:cNvGrpSpPr/>
            <p:nvPr/>
          </p:nvGrpSpPr>
          <p:grpSpPr>
            <a:xfrm>
              <a:off x="5228458" y="4706565"/>
              <a:ext cx="3845898" cy="4221589"/>
              <a:chOff x="4712276" y="3762063"/>
              <a:chExt cx="2890133" cy="2946454"/>
            </a:xfrm>
          </p:grpSpPr>
          <p:pic>
            <p:nvPicPr>
              <p:cNvPr id="9" name="Graphic 8">
                <a:extLst>
                  <a:ext uri="{FF2B5EF4-FFF2-40B4-BE49-F238E27FC236}">
                    <a16:creationId xmlns:a16="http://schemas.microsoft.com/office/drawing/2014/main" id="{07E732EF-3656-42F3-965A-D5C3DAE806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19068" y="3762063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31881A8-A91B-4F2D-A87F-2BEC1C58C408}"/>
                  </a:ext>
                </a:extLst>
              </p:cNvPr>
              <p:cNvSpPr/>
              <p:nvPr/>
            </p:nvSpPr>
            <p:spPr>
              <a:xfrm>
                <a:off x="4712276" y="5086778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Storefront</a:t>
                </a:r>
                <a:b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</a:br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WebApp</a:t>
                </a:r>
              </a:p>
            </p:txBody>
          </p: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1D86EEF-817E-49A4-93A8-4D42D07002D4}"/>
                </a:ext>
              </a:extLst>
            </p:cNvPr>
            <p:cNvSpPr/>
            <p:nvPr/>
          </p:nvSpPr>
          <p:spPr>
            <a:xfrm>
              <a:off x="462243" y="5693511"/>
              <a:ext cx="2602523" cy="2572365"/>
            </a:xfrm>
            <a:prstGeom prst="ellipse">
              <a:avLst/>
            </a:prstGeom>
            <a:solidFill>
              <a:srgbClr val="B0A8EA"/>
            </a:solidFill>
            <a:ln w="47625">
              <a:solidFill>
                <a:srgbClr val="2370B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2439E41-F286-43D7-AB9E-65E186251AA5}"/>
                </a:ext>
              </a:extLst>
            </p:cNvPr>
            <p:cNvSpPr/>
            <p:nvPr/>
          </p:nvSpPr>
          <p:spPr>
            <a:xfrm>
              <a:off x="8685881" y="6871846"/>
              <a:ext cx="337741" cy="3282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A5F5392B-134A-414D-8DF8-0029E605246F}"/>
                </a:ext>
              </a:extLst>
            </p:cNvPr>
            <p:cNvSpPr/>
            <p:nvPr/>
          </p:nvSpPr>
          <p:spPr>
            <a:xfrm>
              <a:off x="4539326" y="6398551"/>
              <a:ext cx="1378264" cy="11695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Web</a:t>
              </a:r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3BA1EAFC-8281-48B0-8094-47A2EF48A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047977" y="6263744"/>
              <a:ext cx="1441223" cy="1441223"/>
            </a:xfrm>
            <a:prstGeom prst="rect">
              <a:avLst/>
            </a:prstGeom>
          </p:spPr>
        </p:pic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E4DFFA-619D-4742-AD11-8CF4DDB3E9E1}"/>
                </a:ext>
              </a:extLst>
            </p:cNvPr>
            <p:cNvCxnSpPr>
              <a:cxnSpLocks/>
              <a:stCxn id="33" idx="1"/>
              <a:endCxn id="13" idx="3"/>
            </p:cNvCxnSpPr>
            <p:nvPr/>
          </p:nvCxnSpPr>
          <p:spPr>
            <a:xfrm flipH="1" flipV="1">
              <a:off x="9023622" y="7035969"/>
              <a:ext cx="1731754" cy="7687"/>
            </a:xfrm>
            <a:prstGeom prst="line">
              <a:avLst/>
            </a:prstGeom>
            <a:ln w="571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D6C9BC5-03E3-4EFB-B02A-63EE3A647286}"/>
                </a:ext>
              </a:extLst>
            </p:cNvPr>
            <p:cNvGrpSpPr/>
            <p:nvPr/>
          </p:nvGrpSpPr>
          <p:grpSpPr>
            <a:xfrm>
              <a:off x="19563186" y="4706565"/>
              <a:ext cx="3845898" cy="4221589"/>
              <a:chOff x="4728084" y="3514350"/>
              <a:chExt cx="2890133" cy="2946454"/>
            </a:xfrm>
          </p:grpSpPr>
          <p:pic>
            <p:nvPicPr>
              <p:cNvPr id="41" name="Graphic 40">
                <a:extLst>
                  <a:ext uri="{FF2B5EF4-FFF2-40B4-BE49-F238E27FC236}">
                    <a16:creationId xmlns:a16="http://schemas.microsoft.com/office/drawing/2014/main" id="{81312E7C-99E5-458B-AC36-5470F77AF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834876" y="3514350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0DC1ECC-38F0-41E5-9909-3C77C4395913}"/>
                  </a:ext>
                </a:extLst>
              </p:cNvPr>
              <p:cNvSpPr/>
              <p:nvPr/>
            </p:nvSpPr>
            <p:spPr>
              <a:xfrm>
                <a:off x="4728084" y="4839065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Order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2A8F9DF6-93D9-418F-B777-5EE7F2276532}"/>
                </a:ext>
              </a:extLst>
            </p:cNvPr>
            <p:cNvSpPr/>
            <p:nvPr/>
          </p:nvSpPr>
          <p:spPr>
            <a:xfrm>
              <a:off x="18945108" y="6427071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A6E2FB5-3627-4553-9370-78DD4E8672AA}"/>
                </a:ext>
              </a:extLst>
            </p:cNvPr>
            <p:cNvGrpSpPr/>
            <p:nvPr/>
          </p:nvGrpSpPr>
          <p:grpSpPr>
            <a:xfrm>
              <a:off x="19516030" y="8928154"/>
              <a:ext cx="3845898" cy="4221589"/>
              <a:chOff x="4683835" y="3427487"/>
              <a:chExt cx="2890133" cy="2946454"/>
            </a:xfrm>
          </p:grpSpPr>
          <p:pic>
            <p:nvPicPr>
              <p:cNvPr id="46" name="Graphic 45">
                <a:extLst>
                  <a:ext uri="{FF2B5EF4-FFF2-40B4-BE49-F238E27FC236}">
                    <a16:creationId xmlns:a16="http://schemas.microsoft.com/office/drawing/2014/main" id="{977976A6-360E-4612-B94E-289818E77D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790627" y="3427487"/>
                <a:ext cx="2676550" cy="2946454"/>
              </a:xfrm>
              <a:prstGeom prst="rect">
                <a:avLst/>
              </a:prstGeom>
            </p:spPr>
          </p:pic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CD982E70-2888-4C9A-870B-8572459D3FF9}"/>
                  </a:ext>
                </a:extLst>
              </p:cNvPr>
              <p:cNvSpPr/>
              <p:nvPr/>
            </p:nvSpPr>
            <p:spPr>
              <a:xfrm>
                <a:off x="4683835" y="4752202"/>
                <a:ext cx="2890133" cy="11695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CRM </a:t>
                </a:r>
              </a:p>
              <a:p>
                <a:pPr algn="ctr"/>
                <a:r>
                  <a:rPr lang="en-SG" sz="3200" dirty="0">
                    <a:solidFill>
                      <a:srgbClr val="000C28"/>
                    </a:solidFill>
                    <a:latin typeface="Arial Nova" panose="020B0504020202020204" pitchFamily="34" charset="0"/>
                    <a:ea typeface="Roboto" panose="02000000000000000000" pitchFamily="2" charset="0"/>
                  </a:rPr>
                  <a:t>Service</a:t>
                </a:r>
              </a:p>
            </p:txBody>
          </p:sp>
        </p:grp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168CD1D7-5FB2-470F-ABF1-2E5A2BE61C38}"/>
                </a:ext>
              </a:extLst>
            </p:cNvPr>
            <p:cNvSpPr/>
            <p:nvPr/>
          </p:nvSpPr>
          <p:spPr>
            <a:xfrm>
              <a:off x="18897952" y="10648660"/>
              <a:ext cx="1236155" cy="1100390"/>
            </a:xfrm>
            <a:prstGeom prst="roundRect">
              <a:avLst>
                <a:gd name="adj" fmla="val 20824"/>
              </a:avLst>
            </a:prstGeom>
            <a:solidFill>
              <a:schemeClr val="bg1">
                <a:lumMod val="95000"/>
              </a:schemeClr>
            </a:solidFill>
            <a:ln w="4445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G" sz="3200" dirty="0">
                  <a:solidFill>
                    <a:srgbClr val="000C28"/>
                  </a:solidFill>
                  <a:latin typeface="Arial Nova" panose="020B0504020202020204" pitchFamily="34" charset="0"/>
                </a:rPr>
                <a:t>Rest API</a:t>
              </a:r>
            </a:p>
          </p:txBody>
        </p:sp>
        <p:pic>
          <p:nvPicPr>
            <p:cNvPr id="84" name="Graphic 83">
              <a:extLst>
                <a:ext uri="{FF2B5EF4-FFF2-40B4-BE49-F238E27FC236}">
                  <a16:creationId xmlns:a16="http://schemas.microsoft.com/office/drawing/2014/main" id="{2232DD61-84AF-4984-AE2B-5AFB99715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40518" y="10310404"/>
              <a:ext cx="1158179" cy="1169550"/>
            </a:xfrm>
            <a:prstGeom prst="rect">
              <a:avLst/>
            </a:prstGeom>
          </p:spPr>
        </p:pic>
        <p:pic>
          <p:nvPicPr>
            <p:cNvPr id="89" name="Graphic 88">
              <a:extLst>
                <a:ext uri="{FF2B5EF4-FFF2-40B4-BE49-F238E27FC236}">
                  <a16:creationId xmlns:a16="http://schemas.microsoft.com/office/drawing/2014/main" id="{E9B11C58-6DED-4952-A3D7-458FA918FAC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656958" y="10322589"/>
              <a:ext cx="1134045" cy="1145181"/>
            </a:xfrm>
            <a:prstGeom prst="rect">
              <a:avLst/>
            </a:prstGeom>
          </p:spPr>
        </p:pic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FAA14CE-1163-4E75-B0EA-73054CD25A43}"/>
                </a:ext>
              </a:extLst>
            </p:cNvPr>
            <p:cNvSpPr/>
            <p:nvPr/>
          </p:nvSpPr>
          <p:spPr>
            <a:xfrm>
              <a:off x="6998390" y="8733550"/>
              <a:ext cx="306033" cy="30797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9F3B6B58-F5EA-4B60-8B58-C7061C01C039}"/>
                </a:ext>
              </a:extLst>
            </p:cNvPr>
            <p:cNvSpPr/>
            <p:nvPr/>
          </p:nvSpPr>
          <p:spPr>
            <a:xfrm>
              <a:off x="23024187" y="6843822"/>
              <a:ext cx="337741" cy="32824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44450">
              <a:solidFill>
                <a:srgbClr val="B0A8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7BA9940-6855-4AC4-AE2A-8DD2F2CB4B62}"/>
              </a:ext>
            </a:extLst>
          </p:cNvPr>
          <p:cNvSpPr txBox="1"/>
          <p:nvPr/>
        </p:nvSpPr>
        <p:spPr>
          <a:xfrm>
            <a:off x="295106" y="163252"/>
            <a:ext cx="37845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5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② </a:t>
            </a:r>
            <a:r>
              <a:rPr lang="en-SG" sz="5000" b="1" dirty="0">
                <a:latin typeface="Lato Black"/>
              </a:rPr>
              <a:t> </a:t>
            </a:r>
            <a:r>
              <a:rPr lang="en-US" sz="5000" b="1" spc="800" dirty="0">
                <a:solidFill>
                  <a:schemeClr val="tx2"/>
                </a:solidFill>
                <a:latin typeface="Lato Black"/>
                <a:ea typeface="Ebrima" panose="02000000000000000000" pitchFamily="2" charset="0"/>
                <a:cs typeface="Ebrima" panose="02000000000000000000" pitchFamily="2" charset="0"/>
              </a:rPr>
              <a:t>&lt;&gt;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E759AED-8747-449F-84B2-ACAD9BC2DFC9}"/>
              </a:ext>
            </a:extLst>
          </p:cNvPr>
          <p:cNvCxnSpPr/>
          <p:nvPr/>
        </p:nvCxnSpPr>
        <p:spPr>
          <a:xfrm>
            <a:off x="1658000" y="1135651"/>
            <a:ext cx="1192923" cy="0"/>
          </a:xfrm>
          <a:prstGeom prst="line">
            <a:avLst/>
          </a:prstGeom>
          <a:ln w="57150">
            <a:solidFill>
              <a:srgbClr val="B0A8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D8E730D0-50B0-46CF-B676-2A47F8FB403E}"/>
              </a:ext>
            </a:extLst>
          </p:cNvPr>
          <p:cNvSpPr/>
          <p:nvPr/>
        </p:nvSpPr>
        <p:spPr>
          <a:xfrm>
            <a:off x="14810558" y="6847867"/>
            <a:ext cx="337741" cy="32824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44450">
            <a:solidFill>
              <a:srgbClr val="B0A8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2749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3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ECDDD6"/>
      </a:accent1>
      <a:accent2>
        <a:srgbClr val="000000"/>
      </a:accent2>
      <a:accent3>
        <a:srgbClr val="ECDDD6"/>
      </a:accent3>
      <a:accent4>
        <a:srgbClr val="000000"/>
      </a:accent4>
      <a:accent5>
        <a:srgbClr val="ECDDD6"/>
      </a:accent5>
      <a:accent6>
        <a:srgbClr val="91969B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35917</TotalTime>
  <Words>492</Words>
  <Application>Microsoft Office PowerPoint</Application>
  <PresentationFormat>Custom</PresentationFormat>
  <Paragraphs>150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8" baseType="lpstr">
      <vt:lpstr>Arial</vt:lpstr>
      <vt:lpstr>Arial Nova</vt:lpstr>
      <vt:lpstr>Calibri</vt:lpstr>
      <vt:lpstr>Calibri Light</vt:lpstr>
      <vt:lpstr>Gill Sans</vt:lpstr>
      <vt:lpstr>Lato</vt:lpstr>
      <vt:lpstr>Lato Black</vt:lpstr>
      <vt:lpstr>Lato Light</vt:lpstr>
      <vt:lpstr>Montserrat</vt:lpstr>
      <vt:lpstr>Montserrat Semi</vt:lpstr>
      <vt:lpstr>Playfair Display SC</vt:lpstr>
      <vt:lpstr>Poppins Light</vt:lpstr>
      <vt:lpstr>Poppins SemiBold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Powerpointify</dc:title>
  <dc:subject/>
  <dc:creator/>
  <cp:keywords/>
  <dc:description/>
  <cp:lastModifiedBy>Benjamin Wong</cp:lastModifiedBy>
  <cp:revision>6171</cp:revision>
  <cp:lastPrinted>2018-10-04T13:38:44Z</cp:lastPrinted>
  <dcterms:created xsi:type="dcterms:W3CDTF">2014-11-12T21:47:38Z</dcterms:created>
  <dcterms:modified xsi:type="dcterms:W3CDTF">2020-03-21T09:32:33Z</dcterms:modified>
  <cp:category/>
</cp:coreProperties>
</file>

<file path=docProps/thumbnail.jpeg>
</file>